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78" r:id="rId11"/>
    <p:sldId id="279" r:id="rId12"/>
    <p:sldId id="280" r:id="rId13"/>
    <p:sldId id="265" r:id="rId14"/>
    <p:sldId id="274" r:id="rId15"/>
    <p:sldId id="275" r:id="rId16"/>
    <p:sldId id="276" r:id="rId17"/>
    <p:sldId id="277" r:id="rId18"/>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0" d="100"/>
          <a:sy n="60" d="100"/>
        </p:scale>
        <p:origin x="-1482" y="-96"/>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057655"/>
            <a:ext cx="10058400" cy="5658611"/>
          </a:xfrm>
          <a:prstGeom prst="rect">
            <a:avLst/>
          </a:prstGeom>
        </p:spPr>
      </p:pic>
      <p:pic>
        <p:nvPicPr>
          <p:cNvPr id="17" name="bg object 17"/>
          <p:cNvPicPr/>
          <p:nvPr/>
        </p:nvPicPr>
        <p:blipFill>
          <a:blip r:embed="rId3" cstate="print"/>
          <a:stretch>
            <a:fillRect/>
          </a:stretch>
        </p:blipFill>
        <p:spPr>
          <a:xfrm>
            <a:off x="0" y="2720339"/>
            <a:ext cx="10058400" cy="3995927"/>
          </a:xfrm>
          <a:prstGeom prst="rect">
            <a:avLst/>
          </a:prstGeom>
        </p:spPr>
      </p:pic>
      <p:sp>
        <p:nvSpPr>
          <p:cNvPr id="18" name="bg object 18"/>
          <p:cNvSpPr/>
          <p:nvPr/>
        </p:nvSpPr>
        <p:spPr>
          <a:xfrm>
            <a:off x="1200912" y="2581656"/>
            <a:ext cx="7924800" cy="0"/>
          </a:xfrm>
          <a:custGeom>
            <a:avLst/>
            <a:gdLst/>
            <a:ahLst/>
            <a:cxnLst/>
            <a:rect l="l" t="t" r="r" b="b"/>
            <a:pathLst>
              <a:path w="7924800">
                <a:moveTo>
                  <a:pt x="0" y="0"/>
                </a:moveTo>
                <a:lnTo>
                  <a:pt x="7924800" y="0"/>
                </a:lnTo>
              </a:path>
            </a:pathLst>
          </a:custGeom>
          <a:ln w="25908">
            <a:solidFill>
              <a:srgbClr val="B61D42"/>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50" b="1" i="0">
                <a:solidFill>
                  <a:srgbClr val="26262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0">
                <a:solidFill>
                  <a:srgbClr val="262626"/>
                </a:solidFill>
                <a:latin typeface="Times New Roman"/>
                <a:cs typeface="Times New Roman"/>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057655"/>
            <a:ext cx="10058400" cy="5658611"/>
          </a:xfrm>
          <a:prstGeom prst="rect">
            <a:avLst/>
          </a:prstGeom>
        </p:spPr>
      </p:pic>
      <p:pic>
        <p:nvPicPr>
          <p:cNvPr id="17" name="bg object 17"/>
          <p:cNvPicPr/>
          <p:nvPr/>
        </p:nvPicPr>
        <p:blipFill>
          <a:blip r:embed="rId3" cstate="print"/>
          <a:stretch>
            <a:fillRect/>
          </a:stretch>
        </p:blipFill>
        <p:spPr>
          <a:xfrm>
            <a:off x="0" y="1057656"/>
            <a:ext cx="10058400" cy="5658611"/>
          </a:xfrm>
          <a:prstGeom prst="rect">
            <a:avLst/>
          </a:prstGeom>
        </p:spPr>
      </p:pic>
      <p:sp>
        <p:nvSpPr>
          <p:cNvPr id="18" name="bg object 18"/>
          <p:cNvSpPr/>
          <p:nvPr/>
        </p:nvSpPr>
        <p:spPr>
          <a:xfrm>
            <a:off x="1921763" y="2330195"/>
            <a:ext cx="6224270" cy="3164205"/>
          </a:xfrm>
          <a:custGeom>
            <a:avLst/>
            <a:gdLst/>
            <a:ahLst/>
            <a:cxnLst/>
            <a:rect l="l" t="t" r="r" b="b"/>
            <a:pathLst>
              <a:path w="6224270" h="3164204">
                <a:moveTo>
                  <a:pt x="0" y="0"/>
                </a:moveTo>
                <a:lnTo>
                  <a:pt x="6224016" y="0"/>
                </a:lnTo>
                <a:lnTo>
                  <a:pt x="6224016" y="3163823"/>
                </a:lnTo>
                <a:lnTo>
                  <a:pt x="0" y="3163823"/>
                </a:lnTo>
                <a:lnTo>
                  <a:pt x="0" y="0"/>
                </a:lnTo>
                <a:close/>
              </a:path>
            </a:pathLst>
          </a:custGeom>
          <a:ln w="13716">
            <a:solidFill>
              <a:srgbClr val="83992A"/>
            </a:solidFill>
          </a:ln>
        </p:spPr>
        <p:txBody>
          <a:bodyPr wrap="square" lIns="0" tIns="0" rIns="0" bIns="0" rtlCol="0"/>
          <a:lstStyle/>
          <a:p>
            <a:endParaRPr/>
          </a:p>
        </p:txBody>
      </p:sp>
      <p:pic>
        <p:nvPicPr>
          <p:cNvPr id="19" name="bg object 19"/>
          <p:cNvPicPr/>
          <p:nvPr/>
        </p:nvPicPr>
        <p:blipFill>
          <a:blip r:embed="rId4" cstate="print"/>
          <a:stretch>
            <a:fillRect/>
          </a:stretch>
        </p:blipFill>
        <p:spPr>
          <a:xfrm>
            <a:off x="0" y="3648456"/>
            <a:ext cx="2037587" cy="518159"/>
          </a:xfrm>
          <a:prstGeom prst="rect">
            <a:avLst/>
          </a:prstGeom>
        </p:spPr>
      </p:pic>
      <p:pic>
        <p:nvPicPr>
          <p:cNvPr id="20" name="bg object 20"/>
          <p:cNvPicPr/>
          <p:nvPr/>
        </p:nvPicPr>
        <p:blipFill>
          <a:blip r:embed="rId5" cstate="print"/>
          <a:stretch>
            <a:fillRect/>
          </a:stretch>
        </p:blipFill>
        <p:spPr>
          <a:xfrm>
            <a:off x="8026907" y="3648456"/>
            <a:ext cx="2031491" cy="518159"/>
          </a:xfrm>
          <a:prstGeom prst="rect">
            <a:avLst/>
          </a:prstGeom>
        </p:spPr>
      </p:pic>
      <p:sp>
        <p:nvSpPr>
          <p:cNvPr id="21" name="bg object 21"/>
          <p:cNvSpPr/>
          <p:nvPr/>
        </p:nvSpPr>
        <p:spPr>
          <a:xfrm>
            <a:off x="2221992" y="3963924"/>
            <a:ext cx="5623560" cy="0"/>
          </a:xfrm>
          <a:custGeom>
            <a:avLst/>
            <a:gdLst/>
            <a:ahLst/>
            <a:cxnLst/>
            <a:rect l="l" t="t" r="r" b="b"/>
            <a:pathLst>
              <a:path w="5623559">
                <a:moveTo>
                  <a:pt x="0" y="0"/>
                </a:moveTo>
                <a:lnTo>
                  <a:pt x="5623559" y="0"/>
                </a:lnTo>
              </a:path>
            </a:pathLst>
          </a:custGeom>
          <a:ln w="13716">
            <a:solidFill>
              <a:srgbClr val="83992A"/>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50" b="1" i="0">
                <a:solidFill>
                  <a:srgbClr val="26262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7655"/>
            <a:ext cx="10058400" cy="5658611"/>
          </a:xfrm>
          <a:prstGeom prst="rect">
            <a:avLst/>
          </a:prstGeom>
        </p:spPr>
      </p:pic>
      <p:pic>
        <p:nvPicPr>
          <p:cNvPr id="17" name="bg object 17"/>
          <p:cNvPicPr/>
          <p:nvPr/>
        </p:nvPicPr>
        <p:blipFill>
          <a:blip r:embed="rId8" cstate="print"/>
          <a:stretch>
            <a:fillRect/>
          </a:stretch>
        </p:blipFill>
        <p:spPr>
          <a:xfrm>
            <a:off x="0" y="2720339"/>
            <a:ext cx="10058400" cy="3995927"/>
          </a:xfrm>
          <a:prstGeom prst="rect">
            <a:avLst/>
          </a:prstGeom>
        </p:spPr>
      </p:pic>
      <p:sp>
        <p:nvSpPr>
          <p:cNvPr id="2" name="Holder 2"/>
          <p:cNvSpPr>
            <a:spLocks noGrp="1"/>
          </p:cNvSpPr>
          <p:nvPr>
            <p:ph type="title"/>
          </p:nvPr>
        </p:nvSpPr>
        <p:spPr>
          <a:xfrm>
            <a:off x="3266740" y="3077966"/>
            <a:ext cx="3524919" cy="704214"/>
          </a:xfrm>
          <a:prstGeom prst="rect">
            <a:avLst/>
          </a:prstGeom>
        </p:spPr>
        <p:txBody>
          <a:bodyPr wrap="square" lIns="0" tIns="0" rIns="0" bIns="0">
            <a:spAutoFit/>
          </a:bodyPr>
          <a:lstStyle>
            <a:lvl1pPr>
              <a:defRPr sz="4450" b="1" i="0">
                <a:solidFill>
                  <a:srgbClr val="262626"/>
                </a:solidFill>
                <a:latin typeface="Times New Roman"/>
                <a:cs typeface="Times New Roman"/>
              </a:defRPr>
            </a:lvl1pPr>
          </a:lstStyle>
          <a:p>
            <a:endParaRPr/>
          </a:p>
        </p:txBody>
      </p:sp>
      <p:sp>
        <p:nvSpPr>
          <p:cNvPr id="3" name="Holder 3"/>
          <p:cNvSpPr>
            <a:spLocks noGrp="1"/>
          </p:cNvSpPr>
          <p:nvPr>
            <p:ph type="body" idx="1"/>
          </p:nvPr>
        </p:nvSpPr>
        <p:spPr>
          <a:xfrm>
            <a:off x="2412762" y="2715767"/>
            <a:ext cx="5153659" cy="27654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5/8/2023</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09600"/>
            <a:ext cx="10058400" cy="5658611"/>
          </a:xfrm>
          <a:prstGeom prst="rect">
            <a:avLst/>
          </a:prstGeom>
        </p:spPr>
      </p:pic>
      <p:grpSp>
        <p:nvGrpSpPr>
          <p:cNvPr id="3" name="object 3"/>
          <p:cNvGrpSpPr/>
          <p:nvPr/>
        </p:nvGrpSpPr>
        <p:grpSpPr>
          <a:xfrm>
            <a:off x="0" y="1600200"/>
            <a:ext cx="10058400" cy="5659120"/>
            <a:chOff x="0" y="1057656"/>
            <a:chExt cx="10058400" cy="5659120"/>
          </a:xfrm>
        </p:grpSpPr>
        <p:pic>
          <p:nvPicPr>
            <p:cNvPr id="4" name="object 4"/>
            <p:cNvPicPr/>
            <p:nvPr/>
          </p:nvPicPr>
          <p:blipFill>
            <a:blip r:embed="rId3" cstate="print"/>
            <a:stretch>
              <a:fillRect/>
            </a:stretch>
          </p:blipFill>
          <p:spPr>
            <a:xfrm>
              <a:off x="0" y="1057656"/>
              <a:ext cx="10058400" cy="5658611"/>
            </a:xfrm>
            <a:prstGeom prst="rect">
              <a:avLst/>
            </a:prstGeom>
          </p:spPr>
        </p:pic>
        <p:sp>
          <p:nvSpPr>
            <p:cNvPr id="5" name="object 5"/>
            <p:cNvSpPr/>
            <p:nvPr/>
          </p:nvSpPr>
          <p:spPr>
            <a:xfrm>
              <a:off x="1921763" y="2330195"/>
              <a:ext cx="6224270" cy="3164205"/>
            </a:xfrm>
            <a:custGeom>
              <a:avLst/>
              <a:gdLst/>
              <a:ahLst/>
              <a:cxnLst/>
              <a:rect l="l" t="t" r="r" b="b"/>
              <a:pathLst>
                <a:path w="6224270" h="3164204">
                  <a:moveTo>
                    <a:pt x="0" y="0"/>
                  </a:moveTo>
                  <a:lnTo>
                    <a:pt x="6224016" y="0"/>
                  </a:lnTo>
                  <a:lnTo>
                    <a:pt x="6224016" y="3163823"/>
                  </a:lnTo>
                  <a:lnTo>
                    <a:pt x="0" y="3163823"/>
                  </a:lnTo>
                  <a:lnTo>
                    <a:pt x="0" y="0"/>
                  </a:lnTo>
                  <a:close/>
                </a:path>
              </a:pathLst>
            </a:custGeom>
            <a:ln w="13716">
              <a:solidFill>
                <a:srgbClr val="83992A"/>
              </a:solidFill>
            </a:ln>
          </p:spPr>
          <p:txBody>
            <a:bodyPr wrap="square" lIns="0" tIns="0" rIns="0" bIns="0" rtlCol="0"/>
            <a:lstStyle/>
            <a:p>
              <a:endParaRPr/>
            </a:p>
          </p:txBody>
        </p:sp>
        <p:pic>
          <p:nvPicPr>
            <p:cNvPr id="6" name="object 6"/>
            <p:cNvPicPr/>
            <p:nvPr/>
          </p:nvPicPr>
          <p:blipFill>
            <a:blip r:embed="rId4" cstate="print"/>
            <a:stretch>
              <a:fillRect/>
            </a:stretch>
          </p:blipFill>
          <p:spPr>
            <a:xfrm>
              <a:off x="0" y="3648456"/>
              <a:ext cx="2037587" cy="518159"/>
            </a:xfrm>
            <a:prstGeom prst="rect">
              <a:avLst/>
            </a:prstGeom>
          </p:spPr>
        </p:pic>
        <p:pic>
          <p:nvPicPr>
            <p:cNvPr id="7" name="object 7"/>
            <p:cNvPicPr/>
            <p:nvPr/>
          </p:nvPicPr>
          <p:blipFill>
            <a:blip r:embed="rId5" cstate="print"/>
            <a:stretch>
              <a:fillRect/>
            </a:stretch>
          </p:blipFill>
          <p:spPr>
            <a:xfrm>
              <a:off x="8026907" y="3648456"/>
              <a:ext cx="2031491" cy="518159"/>
            </a:xfrm>
            <a:prstGeom prst="rect">
              <a:avLst/>
            </a:prstGeom>
          </p:spPr>
        </p:pic>
        <p:sp>
          <p:nvSpPr>
            <p:cNvPr id="8" name="object 8"/>
            <p:cNvSpPr/>
            <p:nvPr/>
          </p:nvSpPr>
          <p:spPr>
            <a:xfrm>
              <a:off x="2221992" y="3963924"/>
              <a:ext cx="5623560" cy="0"/>
            </a:xfrm>
            <a:custGeom>
              <a:avLst/>
              <a:gdLst/>
              <a:ahLst/>
              <a:cxnLst/>
              <a:rect l="l" t="t" r="r" b="b"/>
              <a:pathLst>
                <a:path w="5623559">
                  <a:moveTo>
                    <a:pt x="0" y="0"/>
                  </a:moveTo>
                  <a:lnTo>
                    <a:pt x="5623559" y="0"/>
                  </a:lnTo>
                </a:path>
              </a:pathLst>
            </a:custGeom>
            <a:ln w="13716">
              <a:solidFill>
                <a:srgbClr val="83992A"/>
              </a:solidFill>
            </a:ln>
          </p:spPr>
          <p:txBody>
            <a:bodyPr wrap="square" lIns="0" tIns="0" rIns="0" bIns="0" rtlCol="0"/>
            <a:lstStyle/>
            <a:p>
              <a:endParaRPr/>
            </a:p>
          </p:txBody>
        </p:sp>
      </p:grpSp>
      <p:sp>
        <p:nvSpPr>
          <p:cNvPr id="9" name="object 9"/>
          <p:cNvSpPr txBox="1"/>
          <p:nvPr/>
        </p:nvSpPr>
        <p:spPr>
          <a:xfrm>
            <a:off x="1905000" y="3048000"/>
            <a:ext cx="6207760" cy="2793072"/>
          </a:xfrm>
          <a:prstGeom prst="rect">
            <a:avLst/>
          </a:prstGeom>
        </p:spPr>
        <p:txBody>
          <a:bodyPr vert="horz" wrap="square" lIns="0" tIns="12700" rIns="0" bIns="0" rtlCol="0">
            <a:spAutoFit/>
          </a:bodyPr>
          <a:lstStyle/>
          <a:p>
            <a:pPr marL="280670" marR="5080" indent="-268605" algn="ctr">
              <a:lnSpc>
                <a:spcPct val="100000"/>
              </a:lnSpc>
              <a:spcBef>
                <a:spcPts val="100"/>
              </a:spcBef>
            </a:pPr>
            <a:r>
              <a:rPr lang="en-GB" sz="3300" b="1" spc="-10" dirty="0" smtClean="0">
                <a:latin typeface="Times New Roman"/>
                <a:cs typeface="Times New Roman"/>
              </a:rPr>
              <a:t>  </a:t>
            </a:r>
            <a:r>
              <a:rPr sz="3300" b="1" spc="-10" smtClean="0">
                <a:latin typeface="Times New Roman"/>
                <a:cs typeface="Times New Roman"/>
              </a:rPr>
              <a:t>“Music</a:t>
            </a:r>
            <a:r>
              <a:rPr lang="en-GB" sz="3300" b="1" spc="-30" dirty="0" smtClean="0">
                <a:latin typeface="Times New Roman"/>
                <a:cs typeface="Times New Roman"/>
              </a:rPr>
              <a:t> Recommendation</a:t>
            </a:r>
            <a:r>
              <a:rPr sz="3300" b="1" spc="-45" smtClean="0">
                <a:latin typeface="Times New Roman"/>
                <a:cs typeface="Times New Roman"/>
              </a:rPr>
              <a:t> </a:t>
            </a:r>
            <a:r>
              <a:rPr sz="3300" b="1" spc="35">
                <a:latin typeface="Times New Roman"/>
                <a:cs typeface="Times New Roman"/>
              </a:rPr>
              <a:t>using </a:t>
            </a:r>
            <a:r>
              <a:rPr sz="3300" b="1" spc="-810">
                <a:latin typeface="Times New Roman"/>
                <a:cs typeface="Times New Roman"/>
              </a:rPr>
              <a:t> </a:t>
            </a:r>
            <a:r>
              <a:rPr lang="en-GB" sz="3300" b="1" spc="-810" dirty="0" smtClean="0">
                <a:latin typeface="Times New Roman"/>
                <a:cs typeface="Times New Roman"/>
              </a:rPr>
              <a:t>  </a:t>
            </a:r>
            <a:r>
              <a:rPr sz="3300" b="1" spc="-35" smtClean="0">
                <a:latin typeface="Times New Roman"/>
                <a:cs typeface="Times New Roman"/>
              </a:rPr>
              <a:t>Facial</a:t>
            </a:r>
            <a:r>
              <a:rPr sz="3300" b="1" spc="-45" smtClean="0">
                <a:latin typeface="Times New Roman"/>
                <a:cs typeface="Times New Roman"/>
              </a:rPr>
              <a:t> </a:t>
            </a:r>
            <a:r>
              <a:rPr sz="3300" b="1" spc="15" smtClean="0">
                <a:latin typeface="Times New Roman"/>
                <a:cs typeface="Times New Roman"/>
              </a:rPr>
              <a:t>E</a:t>
            </a:r>
            <a:r>
              <a:rPr lang="en-GB" sz="3300" b="1" spc="15" dirty="0" smtClean="0">
                <a:latin typeface="Times New Roman"/>
                <a:cs typeface="Times New Roman"/>
              </a:rPr>
              <a:t>motion Detection</a:t>
            </a:r>
            <a:r>
              <a:rPr sz="3300" b="1" spc="10" smtClean="0">
                <a:latin typeface="Times New Roman"/>
                <a:cs typeface="Times New Roman"/>
              </a:rPr>
              <a:t>”</a:t>
            </a:r>
            <a:endParaRPr lang="en-GB" sz="3300" b="1" spc="10" dirty="0" smtClean="0">
              <a:latin typeface="Times New Roman"/>
              <a:cs typeface="Times New Roman"/>
            </a:endParaRPr>
          </a:p>
          <a:p>
            <a:pPr marL="280670" marR="5080" indent="-268605">
              <a:lnSpc>
                <a:spcPct val="100000"/>
              </a:lnSpc>
              <a:spcBef>
                <a:spcPts val="100"/>
              </a:spcBef>
            </a:pPr>
            <a:endParaRPr sz="3300">
              <a:latin typeface="Times New Roman"/>
              <a:cs typeface="Times New Roman"/>
            </a:endParaRPr>
          </a:p>
          <a:p>
            <a:pPr marR="127000" algn="ctr">
              <a:lnSpc>
                <a:spcPct val="100000"/>
              </a:lnSpc>
              <a:spcBef>
                <a:spcPts val="1590"/>
              </a:spcBef>
            </a:pPr>
            <a:r>
              <a:rPr sz="1650" spc="-20" smtClean="0">
                <a:latin typeface="Times New Roman"/>
                <a:cs typeface="Times New Roman"/>
              </a:rPr>
              <a:t>Presented</a:t>
            </a:r>
            <a:r>
              <a:rPr sz="1650" spc="-25" smtClean="0">
                <a:latin typeface="Times New Roman"/>
                <a:cs typeface="Times New Roman"/>
              </a:rPr>
              <a:t> </a:t>
            </a:r>
            <a:r>
              <a:rPr sz="1650" spc="-80" smtClean="0">
                <a:latin typeface="Times New Roman"/>
                <a:cs typeface="Times New Roman"/>
              </a:rPr>
              <a:t>by</a:t>
            </a:r>
            <a:r>
              <a:rPr lang="en-GB" sz="1650" spc="-80" dirty="0" smtClean="0">
                <a:latin typeface="Times New Roman"/>
                <a:cs typeface="Times New Roman"/>
              </a:rPr>
              <a:t> </a:t>
            </a:r>
            <a:endParaRPr sz="1650" smtClean="0">
              <a:latin typeface="Times New Roman"/>
              <a:cs typeface="Times New Roman"/>
            </a:endParaRPr>
          </a:p>
          <a:p>
            <a:pPr marL="2310765">
              <a:lnSpc>
                <a:spcPct val="100000"/>
              </a:lnSpc>
            </a:pPr>
            <a:endParaRPr lang="en-GB" b="1" spc="-20" dirty="0" smtClean="0">
              <a:latin typeface="Times New Roman"/>
              <a:cs typeface="Times New Roman"/>
            </a:endParaRPr>
          </a:p>
          <a:p>
            <a:pPr marL="2310765">
              <a:lnSpc>
                <a:spcPct val="100000"/>
              </a:lnSpc>
            </a:pPr>
            <a:r>
              <a:rPr lang="en-GB" sz="1650" b="1" spc="-20" dirty="0" err="1" smtClean="0">
                <a:latin typeface="Times New Roman"/>
                <a:cs typeface="Times New Roman"/>
              </a:rPr>
              <a:t>Shruti</a:t>
            </a:r>
            <a:r>
              <a:rPr lang="en-GB" sz="1650" b="1" spc="-20" dirty="0" smtClean="0">
                <a:latin typeface="Times New Roman"/>
                <a:cs typeface="Times New Roman"/>
              </a:rPr>
              <a:t> </a:t>
            </a:r>
            <a:r>
              <a:rPr lang="en-GB" sz="1650" b="1" spc="-20" dirty="0" err="1" smtClean="0">
                <a:latin typeface="Times New Roman"/>
                <a:cs typeface="Times New Roman"/>
              </a:rPr>
              <a:t>Agnihotri</a:t>
            </a:r>
            <a:endParaRPr lang="en-GB" sz="1650" b="1" spc="-20" dirty="0" smtClean="0">
              <a:latin typeface="Times New Roman"/>
              <a:cs typeface="Times New Roman"/>
            </a:endParaRPr>
          </a:p>
          <a:p>
            <a:pPr marL="2310765">
              <a:lnSpc>
                <a:spcPct val="100000"/>
              </a:lnSpc>
            </a:pPr>
            <a:r>
              <a:rPr lang="en-GB" sz="1650" b="1" spc="-20" dirty="0" smtClean="0">
                <a:latin typeface="Times New Roman"/>
                <a:cs typeface="Times New Roman"/>
              </a:rPr>
              <a:t>BETN1CS20110</a:t>
            </a:r>
            <a:endParaRPr sz="1650">
              <a:latin typeface="Times New Roman"/>
              <a:cs typeface="Times New Roman"/>
            </a:endParaRPr>
          </a:p>
        </p:txBody>
      </p:sp>
      <p:sp>
        <p:nvSpPr>
          <p:cNvPr id="10" name="object 10"/>
          <p:cNvSpPr txBox="1">
            <a:spLocks noGrp="1"/>
          </p:cNvSpPr>
          <p:nvPr>
            <p:ph type="title"/>
          </p:nvPr>
        </p:nvSpPr>
        <p:spPr>
          <a:xfrm>
            <a:off x="1447800" y="609600"/>
            <a:ext cx="7935595" cy="2074927"/>
          </a:xfrm>
          <a:prstGeom prst="rect">
            <a:avLst/>
          </a:prstGeom>
        </p:spPr>
        <p:txBody>
          <a:bodyPr vert="horz" wrap="square" lIns="0" tIns="144780" rIns="0" bIns="0" rtlCol="0">
            <a:spAutoFit/>
          </a:bodyPr>
          <a:lstStyle/>
          <a:p>
            <a:pPr marL="12700" algn="l">
              <a:spcBef>
                <a:spcPts val="1140"/>
              </a:spcBef>
              <a:tabLst>
                <a:tab pos="3084830" algn="l"/>
              </a:tabLst>
            </a:pPr>
            <a:r>
              <a:rPr lang="en-GB" sz="4400" spc="-5" dirty="0" smtClean="0">
                <a:solidFill>
                  <a:srgbClr val="501D18"/>
                </a:solidFill>
              </a:rPr>
              <a:t>    </a:t>
            </a:r>
            <a:r>
              <a:rPr sz="4400" spc="-5" smtClean="0">
                <a:solidFill>
                  <a:srgbClr val="501D18"/>
                </a:solidFill>
              </a:rPr>
              <a:t>I</a:t>
            </a:r>
            <a:r>
              <a:rPr lang="en-GB" sz="4400" spc="-5" dirty="0" smtClean="0">
                <a:solidFill>
                  <a:srgbClr val="501D18"/>
                </a:solidFill>
              </a:rPr>
              <a:t>TM University </a:t>
            </a:r>
            <a:r>
              <a:rPr lang="en-GB" sz="4400" spc="25" dirty="0" smtClean="0">
                <a:solidFill>
                  <a:srgbClr val="501D18"/>
                </a:solidFill>
              </a:rPr>
              <a:t>Gwalior</a:t>
            </a:r>
            <a:br>
              <a:rPr lang="en-GB" sz="4400" spc="25" dirty="0" smtClean="0">
                <a:solidFill>
                  <a:srgbClr val="501D18"/>
                </a:solidFill>
              </a:rPr>
            </a:br>
            <a:r>
              <a:rPr lang="en-GB" sz="2800" spc="25" dirty="0" smtClean="0">
                <a:solidFill>
                  <a:srgbClr val="501D18"/>
                </a:solidFill>
              </a:rPr>
              <a:t>                </a:t>
            </a:r>
            <a:br>
              <a:rPr lang="en-GB" sz="2800" spc="25" dirty="0" smtClean="0">
                <a:solidFill>
                  <a:srgbClr val="501D18"/>
                </a:solidFill>
              </a:rPr>
            </a:br>
            <a:r>
              <a:rPr lang="en-GB" sz="2800" spc="25" dirty="0" smtClean="0">
                <a:solidFill>
                  <a:schemeClr val="accent4">
                    <a:lumMod val="50000"/>
                  </a:schemeClr>
                </a:solidFill>
              </a:rPr>
              <a:t>                Minor Project CSD0603</a:t>
            </a:r>
            <a:endParaRPr sz="4400">
              <a:solidFill>
                <a:schemeClr val="accent4">
                  <a:lumMod val="50000"/>
                </a:schemeClr>
              </a:solidFill>
            </a:endParaRPr>
          </a:p>
          <a:p>
            <a:pPr marR="550545" algn="ctr">
              <a:lnSpc>
                <a:spcPct val="100000"/>
              </a:lnSpc>
              <a:spcBef>
                <a:spcPts val="715"/>
              </a:spcBef>
            </a:pPr>
            <a:endParaRPr sz="19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19200"/>
            <a:ext cx="1862369" cy="646331"/>
          </a:xfrm>
          <a:prstGeom prst="rect">
            <a:avLst/>
          </a:prstGeom>
        </p:spPr>
        <p:txBody>
          <a:bodyPr wrap="none">
            <a:spAutoFit/>
          </a:bodyPr>
          <a:lstStyle/>
          <a:p>
            <a:r>
              <a:rPr lang="en-GB" sz="3600" b="1" u="sng" spc="-120" dirty="0" smtClean="0">
                <a:latin typeface="Trebuchet MS"/>
                <a:cs typeface="Trebuchet MS"/>
              </a:rPr>
              <a:t>R</a:t>
            </a:r>
            <a:r>
              <a:rPr lang="en-GB" sz="3600" b="1" u="sng" spc="-120" dirty="0" smtClean="0">
                <a:latin typeface="Trebuchet MS"/>
                <a:cs typeface="Trebuchet MS"/>
              </a:rPr>
              <a:t>esults  </a:t>
            </a:r>
            <a:endParaRPr lang="en-US" sz="3600" b="1" u="sng" dirty="0"/>
          </a:p>
        </p:txBody>
      </p:sp>
      <p:sp>
        <p:nvSpPr>
          <p:cNvPr id="5" name="Rectangle 4"/>
          <p:cNvSpPr/>
          <p:nvPr/>
        </p:nvSpPr>
        <p:spPr>
          <a:xfrm>
            <a:off x="533400" y="1905000"/>
            <a:ext cx="9310882" cy="2031325"/>
          </a:xfrm>
          <a:prstGeom prst="rect">
            <a:avLst/>
          </a:prstGeom>
        </p:spPr>
        <p:txBody>
          <a:bodyPr wrap="none">
            <a:spAutoFit/>
          </a:bodyPr>
          <a:lstStyle/>
          <a:p>
            <a:pPr algn="just"/>
            <a:r>
              <a:rPr lang="en-US" dirty="0" smtClean="0"/>
              <a:t> In </a:t>
            </a:r>
            <a:r>
              <a:rPr lang="en-US" dirty="0" smtClean="0"/>
              <a:t>this proposed model we have not stick on one image for testing, While the code will run it </a:t>
            </a:r>
            <a:r>
              <a:rPr lang="en-US" dirty="0" smtClean="0"/>
              <a:t>will</a:t>
            </a:r>
          </a:p>
          <a:p>
            <a:pPr algn="just"/>
            <a:r>
              <a:rPr lang="en-US" dirty="0" smtClean="0"/>
              <a:t> </a:t>
            </a:r>
            <a:r>
              <a:rPr lang="en-US" dirty="0" smtClean="0"/>
              <a:t>take around 10 images in a short time(1-2 sec) and for all those images it will compute result </a:t>
            </a:r>
            <a:r>
              <a:rPr lang="en-US" dirty="0" smtClean="0"/>
              <a:t>and</a:t>
            </a:r>
          </a:p>
          <a:p>
            <a:pPr algn="just"/>
            <a:r>
              <a:rPr lang="en-US" dirty="0" smtClean="0"/>
              <a:t> </a:t>
            </a:r>
            <a:r>
              <a:rPr lang="en-US" dirty="0" smtClean="0"/>
              <a:t>according to the average value of that it will give </a:t>
            </a:r>
            <a:r>
              <a:rPr lang="en-US" dirty="0" err="1" smtClean="0"/>
              <a:t>result.Once</a:t>
            </a:r>
            <a:r>
              <a:rPr lang="en-US" dirty="0" smtClean="0"/>
              <a:t> the system identifies the </a:t>
            </a:r>
            <a:r>
              <a:rPr lang="en-US" dirty="0" smtClean="0"/>
              <a:t>emotional</a:t>
            </a:r>
          </a:p>
          <a:p>
            <a:pPr algn="just"/>
            <a:r>
              <a:rPr lang="en-US" dirty="0" smtClean="0"/>
              <a:t> </a:t>
            </a:r>
            <a:r>
              <a:rPr lang="en-US" dirty="0" smtClean="0"/>
              <a:t>state of the user, it proceeds to create a playlist through the </a:t>
            </a:r>
            <a:r>
              <a:rPr lang="en-US" dirty="0" err="1" smtClean="0"/>
              <a:t>Spotify</a:t>
            </a:r>
            <a:r>
              <a:rPr lang="en-US" dirty="0" smtClean="0"/>
              <a:t> API that is customized to </a:t>
            </a:r>
            <a:r>
              <a:rPr lang="en-US" dirty="0" smtClean="0"/>
              <a:t>the</a:t>
            </a:r>
          </a:p>
          <a:p>
            <a:pPr algn="just"/>
            <a:r>
              <a:rPr lang="en-US" dirty="0" smtClean="0"/>
              <a:t> </a:t>
            </a:r>
            <a:r>
              <a:rPr lang="en-US" dirty="0" smtClean="0"/>
              <a:t>detected emotion</a:t>
            </a:r>
            <a:r>
              <a:rPr lang="en-US" dirty="0" smtClean="0"/>
              <a:t>.</a:t>
            </a:r>
          </a:p>
          <a:p>
            <a:pPr algn="just"/>
            <a:endParaRPr lang="en-US" dirty="0" smtClean="0"/>
          </a:p>
          <a:p>
            <a:r>
              <a:rPr lang="en-GB" spc="-120" dirty="0" smtClean="0">
                <a:latin typeface="Trebuchet MS"/>
                <a:cs typeface="Trebuchet MS"/>
              </a:rPr>
              <a:t> </a:t>
            </a:r>
            <a:endParaRPr lang="en-US" dirty="0"/>
          </a:p>
        </p:txBody>
      </p:sp>
      <p:pic>
        <p:nvPicPr>
          <p:cNvPr id="7" name="image7.png"/>
          <p:cNvPicPr/>
          <p:nvPr/>
        </p:nvPicPr>
        <p:blipFill>
          <a:blip r:embed="rId2"/>
          <a:srcRect/>
          <a:stretch>
            <a:fillRect/>
          </a:stretch>
        </p:blipFill>
        <p:spPr>
          <a:xfrm>
            <a:off x="2971800" y="3581400"/>
            <a:ext cx="3810000" cy="1905000"/>
          </a:xfrm>
          <a:prstGeom prst="rect">
            <a:avLst/>
          </a:prstGeo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100584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29" name="image13.jpg"/>
          <p:cNvPicPr>
            <a:picLocks noChangeAspect="1" noChangeArrowheads="1"/>
          </p:cNvPicPr>
          <p:nvPr/>
        </p:nvPicPr>
        <p:blipFill>
          <a:blip r:embed="rId2"/>
          <a:srcRect/>
          <a:stretch>
            <a:fillRect/>
          </a:stretch>
        </p:blipFill>
        <p:spPr bwMode="auto">
          <a:xfrm>
            <a:off x="533400" y="1295400"/>
            <a:ext cx="3657600" cy="2438400"/>
          </a:xfrm>
          <a:prstGeom prst="rect">
            <a:avLst/>
          </a:prstGeom>
          <a:noFill/>
        </p:spPr>
      </p:pic>
      <p:sp>
        <p:nvSpPr>
          <p:cNvPr id="22531" name="Rectangle 3"/>
          <p:cNvSpPr>
            <a:spLocks noChangeArrowheads="1"/>
          </p:cNvSpPr>
          <p:nvPr/>
        </p:nvSpPr>
        <p:spPr bwMode="auto">
          <a:xfrm>
            <a:off x="838200" y="2590800"/>
            <a:ext cx="2741456" cy="172354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1100" b="1"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100" b="1"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100" b="1"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sz="1100" b="1"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Front-Page View of the Application.</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533" name="Rectangle 5"/>
          <p:cNvSpPr>
            <a:spLocks noChangeArrowheads="1"/>
          </p:cNvSpPr>
          <p:nvPr/>
        </p:nvSpPr>
        <p:spPr bwMode="auto">
          <a:xfrm>
            <a:off x="0" y="0"/>
            <a:ext cx="100584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32" name="image14.png"/>
          <p:cNvPicPr>
            <a:picLocks noChangeAspect="1" noChangeArrowheads="1"/>
          </p:cNvPicPr>
          <p:nvPr/>
        </p:nvPicPr>
        <p:blipFill>
          <a:blip r:embed="rId3"/>
          <a:srcRect/>
          <a:stretch>
            <a:fillRect/>
          </a:stretch>
        </p:blipFill>
        <p:spPr bwMode="auto">
          <a:xfrm>
            <a:off x="5791200" y="1066800"/>
            <a:ext cx="3848100" cy="2590800"/>
          </a:xfrm>
          <a:prstGeom prst="rect">
            <a:avLst/>
          </a:prstGeom>
          <a:noFill/>
        </p:spPr>
      </p:pic>
      <p:sp>
        <p:nvSpPr>
          <p:cNvPr id="22534" name="Rectangle 6"/>
          <p:cNvSpPr>
            <a:spLocks noChangeArrowheads="1"/>
          </p:cNvSpPr>
          <p:nvPr/>
        </p:nvSpPr>
        <p:spPr bwMode="auto">
          <a:xfrm>
            <a:off x="2743200" y="3886200"/>
            <a:ext cx="6957354" cy="2616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lang="en-US" sz="1100" b="1" dirty="0" smtClean="0">
                <a:latin typeface="Arial" pitchFamily="34" charset="0"/>
                <a:ea typeface="Times New Roman" pitchFamily="18" charset="0"/>
                <a:cs typeface="Arial" pitchFamily="34" charset="0"/>
              </a:rPr>
              <a:t> </a:t>
            </a:r>
            <a:r>
              <a:rPr lang="en-US" sz="1100" b="1" dirty="0" smtClean="0">
                <a:latin typeface="Arial" pitchFamily="34" charset="0"/>
                <a:ea typeface="Times New Roman" pitchFamily="18" charset="0"/>
                <a:cs typeface="Arial" pitchFamily="34" charset="0"/>
              </a:rPr>
              <a:t>                                                                                  </a:t>
            </a:r>
            <a:r>
              <a:rPr kumimoji="0" lang="en-US"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After the face is detected the emotion captured is listed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0"/>
            <a:ext cx="100584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553" name="image10.jpg"/>
          <p:cNvPicPr>
            <a:picLocks noChangeAspect="1" noChangeArrowheads="1"/>
          </p:cNvPicPr>
          <p:nvPr/>
        </p:nvPicPr>
        <p:blipFill>
          <a:blip r:embed="rId2"/>
          <a:srcRect/>
          <a:stretch>
            <a:fillRect/>
          </a:stretch>
        </p:blipFill>
        <p:spPr bwMode="auto">
          <a:xfrm>
            <a:off x="1981200" y="1295400"/>
            <a:ext cx="6172200" cy="3124200"/>
          </a:xfrm>
          <a:prstGeom prst="rect">
            <a:avLst/>
          </a:prstGeom>
          <a:noFill/>
        </p:spPr>
      </p:pic>
      <p:sp>
        <p:nvSpPr>
          <p:cNvPr id="23555" name="Rectangle 3"/>
          <p:cNvSpPr>
            <a:spLocks noChangeArrowheads="1"/>
          </p:cNvSpPr>
          <p:nvPr/>
        </p:nvSpPr>
        <p:spPr bwMode="auto">
          <a:xfrm>
            <a:off x="3657600" y="4648200"/>
            <a:ext cx="2635657" cy="2616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Spotify</a:t>
            </a:r>
            <a:r>
              <a:rPr kumimoji="0" lang="en-US"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plays the music based on mood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1371600"/>
            <a:ext cx="2801088" cy="461665"/>
          </a:xfrm>
          <a:prstGeom prst="rect">
            <a:avLst/>
          </a:prstGeom>
        </p:spPr>
        <p:txBody>
          <a:bodyPr wrap="none">
            <a:spAutoFit/>
          </a:bodyPr>
          <a:lstStyle/>
          <a:p>
            <a:r>
              <a:rPr lang="en-US" sz="2400" b="1" dirty="0" smtClean="0"/>
              <a:t>Expected Outcomes:</a:t>
            </a:r>
            <a:endParaRPr lang="en-US" sz="2400" b="1" dirty="0"/>
          </a:p>
        </p:txBody>
      </p:sp>
      <p:sp>
        <p:nvSpPr>
          <p:cNvPr id="10" name="Rectangle 9"/>
          <p:cNvSpPr/>
          <p:nvPr/>
        </p:nvSpPr>
        <p:spPr>
          <a:xfrm>
            <a:off x="348370" y="1828800"/>
            <a:ext cx="9710030" cy="4247317"/>
          </a:xfrm>
          <a:prstGeom prst="rect">
            <a:avLst/>
          </a:prstGeom>
        </p:spPr>
        <p:txBody>
          <a:bodyPr wrap="none">
            <a:spAutoFit/>
          </a:bodyPr>
          <a:lstStyle/>
          <a:p>
            <a:r>
              <a:rPr lang="en-GB" dirty="0" smtClean="0"/>
              <a:t>The expected outcomes of a music recommender based on facial emotions include:</a:t>
            </a:r>
          </a:p>
          <a:p>
            <a:endParaRPr lang="en-GB" dirty="0" smtClean="0"/>
          </a:p>
          <a:p>
            <a:r>
              <a:rPr lang="en-GB" dirty="0" smtClean="0"/>
              <a:t>1.Improved user experience: A music recommender based on facial emotions can provide a more</a:t>
            </a:r>
          </a:p>
          <a:p>
            <a:pPr algn="just"/>
            <a:r>
              <a:rPr lang="en-GB" dirty="0" smtClean="0"/>
              <a:t> engaging and personalized music listening experience for users. By recommending music that </a:t>
            </a:r>
          </a:p>
          <a:p>
            <a:r>
              <a:rPr lang="en-GB" dirty="0" smtClean="0"/>
              <a:t> matches their emotional state, the user is more likely to enjoy and engage with the music.</a:t>
            </a:r>
          </a:p>
          <a:p>
            <a:endParaRPr lang="en-GB" dirty="0"/>
          </a:p>
          <a:p>
            <a:r>
              <a:rPr lang="en-GB" dirty="0" smtClean="0"/>
              <a:t>2.Enhanced emotional well-being: Music can have a significant impact on a person's emotional well-</a:t>
            </a:r>
          </a:p>
          <a:p>
            <a:r>
              <a:rPr lang="en-GB" dirty="0" smtClean="0"/>
              <a:t>being. By recommending music that is emotionally relevant to the user's current state, a music </a:t>
            </a:r>
          </a:p>
          <a:p>
            <a:r>
              <a:rPr lang="en-GB" dirty="0" smtClean="0"/>
              <a:t>recommender based on facial emotions can improve their mood, reduce stress, and promote </a:t>
            </a:r>
          </a:p>
          <a:p>
            <a:r>
              <a:rPr lang="en-GB" dirty="0" smtClean="0"/>
              <a:t>relaxation.</a:t>
            </a:r>
          </a:p>
          <a:p>
            <a:endParaRPr lang="en-GB" dirty="0"/>
          </a:p>
          <a:p>
            <a:r>
              <a:rPr lang="en-GB" dirty="0" smtClean="0"/>
              <a:t>3.Increased music discovery: A music recommender based on facial emotions can also help users</a:t>
            </a:r>
          </a:p>
          <a:p>
            <a:r>
              <a:rPr lang="en-GB" dirty="0" smtClean="0"/>
              <a:t> discover new music that they may not have found otherwise. By analyzing the user's emotional state,</a:t>
            </a:r>
          </a:p>
          <a:p>
            <a:r>
              <a:rPr lang="en-GB" dirty="0" smtClean="0"/>
              <a:t> the recommender can recommend music that matches their current mood and preferences, and </a:t>
            </a:r>
          </a:p>
          <a:p>
            <a:r>
              <a:rPr lang="en-GB" dirty="0" smtClean="0"/>
              <a:t>expose them to new artists and genres.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494915" cy="427990"/>
          </a:xfrm>
          <a:prstGeom prst="rect">
            <a:avLst/>
          </a:prstGeom>
        </p:spPr>
        <p:txBody>
          <a:bodyPr vert="horz" wrap="square" lIns="0" tIns="11430" rIns="0" bIns="0" rtlCol="0">
            <a:spAutoFit/>
          </a:bodyPr>
          <a:lstStyle/>
          <a:p>
            <a:pPr marL="12700">
              <a:lnSpc>
                <a:spcPct val="100000"/>
              </a:lnSpc>
              <a:spcBef>
                <a:spcPts val="90"/>
              </a:spcBef>
            </a:pPr>
            <a:r>
              <a:rPr sz="2650" spc="405" dirty="0">
                <a:solidFill>
                  <a:srgbClr val="000000"/>
                </a:solidFill>
                <a:latin typeface="Trebuchet MS"/>
                <a:cs typeface="Trebuchet MS"/>
              </a:rPr>
              <a:t>C</a:t>
            </a:r>
            <a:r>
              <a:rPr sz="2650" spc="455" dirty="0">
                <a:solidFill>
                  <a:srgbClr val="000000"/>
                </a:solidFill>
                <a:latin typeface="Trebuchet MS"/>
                <a:cs typeface="Trebuchet MS"/>
              </a:rPr>
              <a:t>O</a:t>
            </a:r>
            <a:r>
              <a:rPr sz="2650" spc="475" dirty="0">
                <a:solidFill>
                  <a:srgbClr val="000000"/>
                </a:solidFill>
                <a:latin typeface="Trebuchet MS"/>
                <a:cs typeface="Trebuchet MS"/>
              </a:rPr>
              <a:t>N</a:t>
            </a:r>
            <a:r>
              <a:rPr sz="2650" spc="405" dirty="0">
                <a:solidFill>
                  <a:srgbClr val="000000"/>
                </a:solidFill>
                <a:latin typeface="Trebuchet MS"/>
                <a:cs typeface="Trebuchet MS"/>
              </a:rPr>
              <a:t>C</a:t>
            </a:r>
            <a:r>
              <a:rPr sz="2650" spc="140" dirty="0">
                <a:solidFill>
                  <a:srgbClr val="000000"/>
                </a:solidFill>
                <a:latin typeface="Trebuchet MS"/>
                <a:cs typeface="Trebuchet MS"/>
              </a:rPr>
              <a:t>L</a:t>
            </a:r>
            <a:r>
              <a:rPr sz="2650" spc="365" dirty="0">
                <a:solidFill>
                  <a:srgbClr val="000000"/>
                </a:solidFill>
                <a:latin typeface="Trebuchet MS"/>
                <a:cs typeface="Trebuchet MS"/>
              </a:rPr>
              <a:t>U</a:t>
            </a:r>
            <a:r>
              <a:rPr sz="2650" spc="250" dirty="0">
                <a:solidFill>
                  <a:srgbClr val="000000"/>
                </a:solidFill>
                <a:latin typeface="Trebuchet MS"/>
                <a:cs typeface="Trebuchet MS"/>
              </a:rPr>
              <a:t>S</a:t>
            </a:r>
            <a:r>
              <a:rPr sz="2650" spc="130" dirty="0">
                <a:solidFill>
                  <a:srgbClr val="000000"/>
                </a:solidFill>
                <a:latin typeface="Trebuchet MS"/>
                <a:cs typeface="Trebuchet MS"/>
              </a:rPr>
              <a:t>I</a:t>
            </a:r>
            <a:r>
              <a:rPr sz="2650" spc="455" dirty="0">
                <a:solidFill>
                  <a:srgbClr val="000000"/>
                </a:solidFill>
                <a:latin typeface="Trebuchet MS"/>
                <a:cs typeface="Trebuchet MS"/>
              </a:rPr>
              <a:t>O</a:t>
            </a:r>
            <a:r>
              <a:rPr sz="2650" spc="459" dirty="0">
                <a:solidFill>
                  <a:srgbClr val="000000"/>
                </a:solidFill>
                <a:latin typeface="Trebuchet MS"/>
                <a:cs typeface="Trebuchet MS"/>
              </a:rPr>
              <a:t>N</a:t>
            </a:r>
            <a:endParaRPr sz="2650">
              <a:latin typeface="Trebuchet MS"/>
              <a:cs typeface="Trebuchet MS"/>
            </a:endParaRPr>
          </a:p>
        </p:txBody>
      </p:sp>
      <p:sp>
        <p:nvSpPr>
          <p:cNvPr id="3" name="object 3"/>
          <p:cNvSpPr txBox="1"/>
          <p:nvPr/>
        </p:nvSpPr>
        <p:spPr>
          <a:xfrm>
            <a:off x="1261398" y="2720090"/>
            <a:ext cx="7748270" cy="2075376"/>
          </a:xfrm>
          <a:prstGeom prst="rect">
            <a:avLst/>
          </a:prstGeom>
        </p:spPr>
        <p:txBody>
          <a:bodyPr vert="horz" wrap="square" lIns="0" tIns="12065" rIns="0" bIns="0" rtlCol="0">
            <a:spAutoFit/>
          </a:bodyPr>
          <a:lstStyle/>
          <a:p>
            <a:pPr marL="201295" marR="34290" indent="-189230">
              <a:lnSpc>
                <a:spcPct val="111600"/>
              </a:lnSpc>
              <a:spcBef>
                <a:spcPts val="95"/>
              </a:spcBef>
              <a:buClr>
                <a:srgbClr val="B61D42"/>
              </a:buClr>
              <a:buAutoNum type="arabicPeriod"/>
              <a:tabLst>
                <a:tab pos="201930" algn="l"/>
              </a:tabLst>
            </a:pPr>
            <a:r>
              <a:rPr sz="1550" spc="130" dirty="0">
                <a:latin typeface="Trebuchet MS"/>
                <a:cs typeface="Trebuchet MS"/>
              </a:rPr>
              <a:t>A</a:t>
            </a:r>
            <a:r>
              <a:rPr sz="1550" spc="-35" dirty="0">
                <a:latin typeface="Trebuchet MS"/>
                <a:cs typeface="Trebuchet MS"/>
              </a:rPr>
              <a:t> </a:t>
            </a:r>
            <a:r>
              <a:rPr sz="1550" spc="-45" dirty="0">
                <a:latin typeface="Trebuchet MS"/>
                <a:cs typeface="Trebuchet MS"/>
              </a:rPr>
              <a:t>thorough</a:t>
            </a:r>
            <a:r>
              <a:rPr sz="1550" spc="-55" dirty="0">
                <a:latin typeface="Trebuchet MS"/>
                <a:cs typeface="Trebuchet MS"/>
              </a:rPr>
              <a:t> </a:t>
            </a:r>
            <a:r>
              <a:rPr sz="1550" spc="-75" dirty="0">
                <a:latin typeface="Trebuchet MS"/>
                <a:cs typeface="Trebuchet MS"/>
              </a:rPr>
              <a:t>review</a:t>
            </a:r>
            <a:r>
              <a:rPr sz="1550" spc="-40" dirty="0">
                <a:latin typeface="Trebuchet MS"/>
                <a:cs typeface="Trebuchet MS"/>
              </a:rPr>
              <a:t> </a:t>
            </a:r>
            <a:r>
              <a:rPr sz="1550" spc="-75" dirty="0">
                <a:latin typeface="Trebuchet MS"/>
                <a:cs typeface="Trebuchet MS"/>
              </a:rPr>
              <a:t>of</a:t>
            </a:r>
            <a:r>
              <a:rPr sz="1550" spc="-40" dirty="0">
                <a:latin typeface="Trebuchet MS"/>
                <a:cs typeface="Trebuchet MS"/>
              </a:rPr>
              <a:t> </a:t>
            </a:r>
            <a:r>
              <a:rPr sz="1550" spc="-80" dirty="0">
                <a:latin typeface="Trebuchet MS"/>
                <a:cs typeface="Trebuchet MS"/>
              </a:rPr>
              <a:t>the</a:t>
            </a:r>
            <a:r>
              <a:rPr sz="1550" spc="-35" dirty="0">
                <a:latin typeface="Trebuchet MS"/>
                <a:cs typeface="Trebuchet MS"/>
              </a:rPr>
              <a:t> </a:t>
            </a:r>
            <a:r>
              <a:rPr sz="1550" spc="-80" dirty="0">
                <a:latin typeface="Trebuchet MS"/>
                <a:cs typeface="Trebuchet MS"/>
              </a:rPr>
              <a:t>literature</a:t>
            </a:r>
            <a:r>
              <a:rPr sz="1550" spc="-70" dirty="0">
                <a:latin typeface="Trebuchet MS"/>
                <a:cs typeface="Trebuchet MS"/>
              </a:rPr>
              <a:t> </a:t>
            </a:r>
            <a:r>
              <a:rPr sz="1550" spc="-85" dirty="0">
                <a:latin typeface="Trebuchet MS"/>
                <a:cs typeface="Trebuchet MS"/>
              </a:rPr>
              <a:t>tells</a:t>
            </a:r>
            <a:r>
              <a:rPr sz="1550" spc="-65" dirty="0">
                <a:latin typeface="Trebuchet MS"/>
                <a:cs typeface="Trebuchet MS"/>
              </a:rPr>
              <a:t> </a:t>
            </a:r>
            <a:r>
              <a:rPr sz="1550" spc="-95" dirty="0">
                <a:latin typeface="Trebuchet MS"/>
                <a:cs typeface="Trebuchet MS"/>
              </a:rPr>
              <a:t>that</a:t>
            </a:r>
            <a:r>
              <a:rPr sz="1550" spc="-45" dirty="0">
                <a:latin typeface="Trebuchet MS"/>
                <a:cs typeface="Trebuchet MS"/>
              </a:rPr>
              <a:t> </a:t>
            </a:r>
            <a:r>
              <a:rPr sz="1550" spc="-70" dirty="0">
                <a:latin typeface="Trebuchet MS"/>
                <a:cs typeface="Trebuchet MS"/>
              </a:rPr>
              <a:t>there</a:t>
            </a:r>
            <a:r>
              <a:rPr sz="1550" spc="-55" dirty="0">
                <a:latin typeface="Trebuchet MS"/>
                <a:cs typeface="Trebuchet MS"/>
              </a:rPr>
              <a:t> </a:t>
            </a:r>
            <a:r>
              <a:rPr sz="1550" spc="-85" dirty="0">
                <a:latin typeface="Trebuchet MS"/>
                <a:cs typeface="Trebuchet MS"/>
              </a:rPr>
              <a:t>are</a:t>
            </a:r>
            <a:r>
              <a:rPr sz="1550" spc="-50" dirty="0">
                <a:latin typeface="Trebuchet MS"/>
                <a:cs typeface="Trebuchet MS"/>
              </a:rPr>
              <a:t> </a:t>
            </a:r>
            <a:r>
              <a:rPr sz="1550" spc="-100" dirty="0">
                <a:latin typeface="Trebuchet MS"/>
                <a:cs typeface="Trebuchet MS"/>
              </a:rPr>
              <a:t>many</a:t>
            </a:r>
            <a:r>
              <a:rPr sz="1550" spc="-35" dirty="0">
                <a:latin typeface="Trebuchet MS"/>
                <a:cs typeface="Trebuchet MS"/>
              </a:rPr>
              <a:t> </a:t>
            </a:r>
            <a:r>
              <a:rPr sz="1550" spc="-70" dirty="0">
                <a:latin typeface="Trebuchet MS"/>
                <a:cs typeface="Trebuchet MS"/>
              </a:rPr>
              <a:t>approaches</a:t>
            </a:r>
            <a:r>
              <a:rPr sz="1550" spc="-80" dirty="0">
                <a:latin typeface="Trebuchet MS"/>
                <a:cs typeface="Trebuchet MS"/>
              </a:rPr>
              <a:t> </a:t>
            </a:r>
            <a:r>
              <a:rPr sz="1550" spc="-25" dirty="0">
                <a:latin typeface="Trebuchet MS"/>
                <a:cs typeface="Trebuchet MS"/>
              </a:rPr>
              <a:t>to </a:t>
            </a:r>
            <a:r>
              <a:rPr sz="1550" spc="-90" dirty="0">
                <a:latin typeface="Trebuchet MS"/>
                <a:cs typeface="Trebuchet MS"/>
              </a:rPr>
              <a:t>implement</a:t>
            </a:r>
            <a:r>
              <a:rPr sz="1550" spc="-55" dirty="0">
                <a:latin typeface="Trebuchet MS"/>
                <a:cs typeface="Trebuchet MS"/>
              </a:rPr>
              <a:t> </a:t>
            </a:r>
            <a:r>
              <a:rPr sz="1550" spc="-30" dirty="0">
                <a:latin typeface="Trebuchet MS"/>
                <a:cs typeface="Trebuchet MS"/>
              </a:rPr>
              <a:t>Music </a:t>
            </a:r>
            <a:r>
              <a:rPr sz="1550" spc="-455" dirty="0">
                <a:latin typeface="Trebuchet MS"/>
                <a:cs typeface="Trebuchet MS"/>
              </a:rPr>
              <a:t> </a:t>
            </a:r>
            <a:r>
              <a:rPr sz="1550" spc="-25" dirty="0">
                <a:latin typeface="Trebuchet MS"/>
                <a:cs typeface="Trebuchet MS"/>
              </a:rPr>
              <a:t>r</a:t>
            </a:r>
            <a:r>
              <a:rPr sz="1550" spc="-95" dirty="0">
                <a:latin typeface="Trebuchet MS"/>
                <a:cs typeface="Trebuchet MS"/>
              </a:rPr>
              <a:t>e</a:t>
            </a:r>
            <a:r>
              <a:rPr sz="1550" spc="-80" dirty="0">
                <a:latin typeface="Trebuchet MS"/>
                <a:cs typeface="Trebuchet MS"/>
              </a:rPr>
              <a:t>c</a:t>
            </a:r>
            <a:r>
              <a:rPr sz="1550" spc="30" dirty="0">
                <a:latin typeface="Trebuchet MS"/>
                <a:cs typeface="Trebuchet MS"/>
              </a:rPr>
              <a:t>o</a:t>
            </a:r>
            <a:r>
              <a:rPr sz="1550" spc="-80" dirty="0">
                <a:latin typeface="Trebuchet MS"/>
                <a:cs typeface="Trebuchet MS"/>
              </a:rPr>
              <a:t>mm</a:t>
            </a:r>
            <a:r>
              <a:rPr sz="1550" spc="-95" dirty="0">
                <a:latin typeface="Trebuchet MS"/>
                <a:cs typeface="Trebuchet MS"/>
              </a:rPr>
              <a:t>e</a:t>
            </a:r>
            <a:r>
              <a:rPr sz="1550" spc="-50" dirty="0">
                <a:latin typeface="Trebuchet MS"/>
                <a:cs typeface="Trebuchet MS"/>
              </a:rPr>
              <a:t>n</a:t>
            </a:r>
            <a:r>
              <a:rPr sz="1550" spc="-65" dirty="0">
                <a:latin typeface="Trebuchet MS"/>
                <a:cs typeface="Trebuchet MS"/>
              </a:rPr>
              <a:t>d</a:t>
            </a:r>
            <a:r>
              <a:rPr sz="1550" spc="-140" dirty="0">
                <a:latin typeface="Trebuchet MS"/>
                <a:cs typeface="Trebuchet MS"/>
              </a:rPr>
              <a:t>a</a:t>
            </a:r>
            <a:r>
              <a:rPr sz="1550" spc="-100" dirty="0">
                <a:latin typeface="Trebuchet MS"/>
                <a:cs typeface="Trebuchet MS"/>
              </a:rPr>
              <a:t>ti</a:t>
            </a:r>
            <a:r>
              <a:rPr sz="1550" spc="30" dirty="0">
                <a:latin typeface="Trebuchet MS"/>
                <a:cs typeface="Trebuchet MS"/>
              </a:rPr>
              <a:t>o</a:t>
            </a:r>
            <a:r>
              <a:rPr sz="1550" spc="-65" dirty="0">
                <a:latin typeface="Trebuchet MS"/>
                <a:cs typeface="Trebuchet MS"/>
              </a:rPr>
              <a:t>n</a:t>
            </a:r>
            <a:r>
              <a:rPr sz="1550" spc="-75" dirty="0">
                <a:latin typeface="Trebuchet MS"/>
                <a:cs typeface="Trebuchet MS"/>
              </a:rPr>
              <a:t> </a:t>
            </a:r>
            <a:r>
              <a:rPr sz="1550" spc="-35" dirty="0">
                <a:latin typeface="Trebuchet MS"/>
                <a:cs typeface="Trebuchet MS"/>
              </a:rPr>
              <a:t>s</a:t>
            </a:r>
            <a:r>
              <a:rPr sz="1550" spc="-80" dirty="0">
                <a:latin typeface="Trebuchet MS"/>
                <a:cs typeface="Trebuchet MS"/>
              </a:rPr>
              <a:t>y</a:t>
            </a:r>
            <a:r>
              <a:rPr sz="1550" spc="-35" dirty="0">
                <a:latin typeface="Trebuchet MS"/>
                <a:cs typeface="Trebuchet MS"/>
              </a:rPr>
              <a:t>s</a:t>
            </a:r>
            <a:r>
              <a:rPr sz="1550" spc="-100" dirty="0">
                <a:latin typeface="Trebuchet MS"/>
                <a:cs typeface="Trebuchet MS"/>
              </a:rPr>
              <a:t>t</a:t>
            </a:r>
            <a:r>
              <a:rPr sz="1550" spc="-80" dirty="0">
                <a:latin typeface="Trebuchet MS"/>
                <a:cs typeface="Trebuchet MS"/>
              </a:rPr>
              <a:t>e</a:t>
            </a:r>
            <a:r>
              <a:rPr sz="1550" spc="-75" dirty="0">
                <a:latin typeface="Trebuchet MS"/>
                <a:cs typeface="Trebuchet MS"/>
              </a:rPr>
              <a:t>m</a:t>
            </a:r>
            <a:r>
              <a:rPr sz="1550" spc="-45" dirty="0">
                <a:latin typeface="Trebuchet MS"/>
                <a:cs typeface="Trebuchet MS"/>
              </a:rPr>
              <a:t> </a:t>
            </a:r>
            <a:r>
              <a:rPr sz="1550" spc="-50" dirty="0">
                <a:latin typeface="Trebuchet MS"/>
                <a:cs typeface="Trebuchet MS"/>
              </a:rPr>
              <a:t>u</a:t>
            </a:r>
            <a:r>
              <a:rPr sz="1550" spc="-35" dirty="0">
                <a:latin typeface="Trebuchet MS"/>
                <a:cs typeface="Trebuchet MS"/>
              </a:rPr>
              <a:t>s</a:t>
            </a:r>
            <a:r>
              <a:rPr sz="1550" spc="-100" dirty="0">
                <a:latin typeface="Trebuchet MS"/>
                <a:cs typeface="Trebuchet MS"/>
              </a:rPr>
              <a:t>i</a:t>
            </a:r>
            <a:r>
              <a:rPr sz="1550" spc="-65" dirty="0">
                <a:latin typeface="Trebuchet MS"/>
                <a:cs typeface="Trebuchet MS"/>
              </a:rPr>
              <a:t>n</a:t>
            </a:r>
            <a:r>
              <a:rPr sz="1550" spc="-110" dirty="0">
                <a:latin typeface="Trebuchet MS"/>
                <a:cs typeface="Trebuchet MS"/>
              </a:rPr>
              <a:t>g</a:t>
            </a:r>
            <a:r>
              <a:rPr sz="1550" spc="-55" dirty="0">
                <a:latin typeface="Trebuchet MS"/>
                <a:cs typeface="Trebuchet MS"/>
              </a:rPr>
              <a:t> </a:t>
            </a:r>
            <a:r>
              <a:rPr sz="1550" spc="-180" dirty="0">
                <a:latin typeface="Trebuchet MS"/>
                <a:cs typeface="Trebuchet MS"/>
              </a:rPr>
              <a:t>f</a:t>
            </a:r>
            <a:r>
              <a:rPr sz="1550" spc="-140" dirty="0">
                <a:latin typeface="Trebuchet MS"/>
                <a:cs typeface="Trebuchet MS"/>
              </a:rPr>
              <a:t>a</a:t>
            </a:r>
            <a:r>
              <a:rPr sz="1550" spc="-95" dirty="0">
                <a:latin typeface="Trebuchet MS"/>
                <a:cs typeface="Trebuchet MS"/>
              </a:rPr>
              <a:t>c</a:t>
            </a:r>
            <a:r>
              <a:rPr sz="1550" spc="-100" dirty="0">
                <a:latin typeface="Trebuchet MS"/>
                <a:cs typeface="Trebuchet MS"/>
              </a:rPr>
              <a:t>i</a:t>
            </a:r>
            <a:r>
              <a:rPr sz="1550" spc="-140" dirty="0">
                <a:latin typeface="Trebuchet MS"/>
                <a:cs typeface="Trebuchet MS"/>
              </a:rPr>
              <a:t>a</a:t>
            </a:r>
            <a:r>
              <a:rPr sz="1550" spc="-114" dirty="0">
                <a:latin typeface="Trebuchet MS"/>
                <a:cs typeface="Trebuchet MS"/>
              </a:rPr>
              <a:t>l</a:t>
            </a:r>
            <a:r>
              <a:rPr sz="1550" spc="-60" dirty="0">
                <a:latin typeface="Trebuchet MS"/>
                <a:cs typeface="Trebuchet MS"/>
              </a:rPr>
              <a:t> </a:t>
            </a:r>
            <a:r>
              <a:rPr sz="1550" spc="-95" dirty="0">
                <a:latin typeface="Trebuchet MS"/>
                <a:cs typeface="Trebuchet MS"/>
              </a:rPr>
              <a:t>e</a:t>
            </a:r>
            <a:r>
              <a:rPr sz="1550" spc="20" dirty="0">
                <a:latin typeface="Trebuchet MS"/>
                <a:cs typeface="Trebuchet MS"/>
              </a:rPr>
              <a:t>x</a:t>
            </a:r>
            <a:r>
              <a:rPr sz="1550" spc="-80" dirty="0">
                <a:latin typeface="Trebuchet MS"/>
                <a:cs typeface="Trebuchet MS"/>
              </a:rPr>
              <a:t>p</a:t>
            </a:r>
            <a:r>
              <a:rPr sz="1550" spc="-10" dirty="0">
                <a:latin typeface="Trebuchet MS"/>
                <a:cs typeface="Trebuchet MS"/>
              </a:rPr>
              <a:t>r</a:t>
            </a:r>
            <a:r>
              <a:rPr sz="1550" spc="-95" dirty="0">
                <a:latin typeface="Trebuchet MS"/>
                <a:cs typeface="Trebuchet MS"/>
              </a:rPr>
              <a:t>e</a:t>
            </a:r>
            <a:r>
              <a:rPr sz="1550" spc="-35" dirty="0">
                <a:latin typeface="Trebuchet MS"/>
                <a:cs typeface="Trebuchet MS"/>
              </a:rPr>
              <a:t>ss</a:t>
            </a:r>
            <a:r>
              <a:rPr sz="1550" spc="-100" dirty="0">
                <a:latin typeface="Trebuchet MS"/>
                <a:cs typeface="Trebuchet MS"/>
              </a:rPr>
              <a:t>i</a:t>
            </a:r>
            <a:r>
              <a:rPr sz="1550" spc="30" dirty="0">
                <a:latin typeface="Trebuchet MS"/>
                <a:cs typeface="Trebuchet MS"/>
              </a:rPr>
              <a:t>o</a:t>
            </a:r>
            <a:r>
              <a:rPr sz="1550" spc="-50" dirty="0">
                <a:latin typeface="Trebuchet MS"/>
                <a:cs typeface="Trebuchet MS"/>
              </a:rPr>
              <a:t>n</a:t>
            </a:r>
            <a:r>
              <a:rPr sz="1550" spc="-35" dirty="0">
                <a:latin typeface="Trebuchet MS"/>
                <a:cs typeface="Trebuchet MS"/>
              </a:rPr>
              <a:t>s</a:t>
            </a:r>
            <a:r>
              <a:rPr sz="1550" spc="-225" dirty="0">
                <a:latin typeface="Trebuchet MS"/>
                <a:cs typeface="Trebuchet MS"/>
              </a:rPr>
              <a:t>.</a:t>
            </a:r>
            <a:endParaRPr sz="1550">
              <a:latin typeface="Trebuchet MS"/>
              <a:cs typeface="Trebuchet MS"/>
            </a:endParaRPr>
          </a:p>
          <a:p>
            <a:pPr marL="201295" marR="314960" indent="-189230">
              <a:lnSpc>
                <a:spcPct val="111000"/>
              </a:lnSpc>
              <a:spcBef>
                <a:spcPts val="825"/>
              </a:spcBef>
              <a:buClr>
                <a:srgbClr val="B61D42"/>
              </a:buClr>
              <a:buAutoNum type="arabicPeriod"/>
              <a:tabLst>
                <a:tab pos="201930" algn="l"/>
              </a:tabLst>
            </a:pPr>
            <a:r>
              <a:rPr sz="1550" spc="-80" dirty="0">
                <a:latin typeface="Trebuchet MS"/>
                <a:cs typeface="Trebuchet MS"/>
              </a:rPr>
              <a:t>Implementation</a:t>
            </a:r>
            <a:r>
              <a:rPr sz="1550" spc="-50" dirty="0">
                <a:latin typeface="Trebuchet MS"/>
                <a:cs typeface="Trebuchet MS"/>
              </a:rPr>
              <a:t> </a:t>
            </a:r>
            <a:r>
              <a:rPr sz="1550" spc="-75" dirty="0">
                <a:latin typeface="Trebuchet MS"/>
                <a:cs typeface="Trebuchet MS"/>
              </a:rPr>
              <a:t>of</a:t>
            </a:r>
            <a:r>
              <a:rPr sz="1550" spc="-30" dirty="0">
                <a:latin typeface="Trebuchet MS"/>
                <a:cs typeface="Trebuchet MS"/>
              </a:rPr>
              <a:t> </a:t>
            </a:r>
            <a:r>
              <a:rPr sz="1550" spc="-70" dirty="0">
                <a:latin typeface="Trebuchet MS"/>
                <a:cs typeface="Trebuchet MS"/>
              </a:rPr>
              <a:t>this</a:t>
            </a:r>
            <a:r>
              <a:rPr sz="1550" spc="-55" dirty="0">
                <a:latin typeface="Trebuchet MS"/>
                <a:cs typeface="Trebuchet MS"/>
              </a:rPr>
              <a:t> </a:t>
            </a:r>
            <a:r>
              <a:rPr sz="1550" spc="-80" dirty="0">
                <a:latin typeface="Trebuchet MS"/>
                <a:cs typeface="Trebuchet MS"/>
              </a:rPr>
              <a:t>project</a:t>
            </a:r>
            <a:r>
              <a:rPr sz="1550" spc="-55" dirty="0">
                <a:latin typeface="Trebuchet MS"/>
                <a:cs typeface="Trebuchet MS"/>
              </a:rPr>
              <a:t> </a:t>
            </a:r>
            <a:r>
              <a:rPr sz="1550" spc="-90" dirty="0">
                <a:latin typeface="Trebuchet MS"/>
                <a:cs typeface="Trebuchet MS"/>
              </a:rPr>
              <a:t>will</a:t>
            </a:r>
            <a:r>
              <a:rPr sz="1550" spc="-30" dirty="0">
                <a:latin typeface="Trebuchet MS"/>
                <a:cs typeface="Trebuchet MS"/>
              </a:rPr>
              <a:t> </a:t>
            </a:r>
            <a:r>
              <a:rPr sz="1550" spc="-90" dirty="0">
                <a:latin typeface="Trebuchet MS"/>
                <a:cs typeface="Trebuchet MS"/>
              </a:rPr>
              <a:t>help</a:t>
            </a:r>
            <a:r>
              <a:rPr sz="1550" spc="-30" dirty="0">
                <a:latin typeface="Trebuchet MS"/>
                <a:cs typeface="Trebuchet MS"/>
              </a:rPr>
              <a:t> </a:t>
            </a:r>
            <a:r>
              <a:rPr sz="1550" spc="-85" dirty="0">
                <a:latin typeface="Trebuchet MS"/>
                <a:cs typeface="Trebuchet MS"/>
              </a:rPr>
              <a:t>the</a:t>
            </a:r>
            <a:r>
              <a:rPr sz="1550" spc="-30" dirty="0">
                <a:latin typeface="Trebuchet MS"/>
                <a:cs typeface="Trebuchet MS"/>
              </a:rPr>
              <a:t> </a:t>
            </a:r>
            <a:r>
              <a:rPr sz="1550" spc="-40" dirty="0">
                <a:latin typeface="Trebuchet MS"/>
                <a:cs typeface="Trebuchet MS"/>
              </a:rPr>
              <a:t>user</a:t>
            </a:r>
            <a:r>
              <a:rPr sz="1550" spc="-45" dirty="0">
                <a:latin typeface="Trebuchet MS"/>
                <a:cs typeface="Trebuchet MS"/>
              </a:rPr>
              <a:t> </a:t>
            </a:r>
            <a:r>
              <a:rPr sz="1550" spc="-25" dirty="0">
                <a:latin typeface="Trebuchet MS"/>
                <a:cs typeface="Trebuchet MS"/>
              </a:rPr>
              <a:t>to</a:t>
            </a:r>
            <a:r>
              <a:rPr sz="1550" spc="-35" dirty="0">
                <a:latin typeface="Trebuchet MS"/>
                <a:cs typeface="Trebuchet MS"/>
              </a:rPr>
              <a:t> </a:t>
            </a:r>
            <a:r>
              <a:rPr sz="1550" spc="-95" dirty="0">
                <a:latin typeface="Trebuchet MS"/>
                <a:cs typeface="Trebuchet MS"/>
              </a:rPr>
              <a:t>automatically</a:t>
            </a:r>
            <a:r>
              <a:rPr sz="1550" spc="-60" dirty="0">
                <a:latin typeface="Trebuchet MS"/>
                <a:cs typeface="Trebuchet MS"/>
              </a:rPr>
              <a:t> </a:t>
            </a:r>
            <a:r>
              <a:rPr sz="1550" spc="-85" dirty="0">
                <a:latin typeface="Trebuchet MS"/>
                <a:cs typeface="Trebuchet MS"/>
              </a:rPr>
              <a:t>generate</a:t>
            </a:r>
            <a:r>
              <a:rPr sz="1550" spc="-45" dirty="0">
                <a:latin typeface="Trebuchet MS"/>
                <a:cs typeface="Trebuchet MS"/>
              </a:rPr>
              <a:t> </a:t>
            </a:r>
            <a:r>
              <a:rPr sz="1550" spc="-90" dirty="0">
                <a:latin typeface="Trebuchet MS"/>
                <a:cs typeface="Trebuchet MS"/>
              </a:rPr>
              <a:t>musical</a:t>
            </a:r>
            <a:r>
              <a:rPr sz="1550" spc="-65" dirty="0">
                <a:latin typeface="Trebuchet MS"/>
                <a:cs typeface="Trebuchet MS"/>
              </a:rPr>
              <a:t> </a:t>
            </a:r>
            <a:r>
              <a:rPr sz="1550" spc="-105" dirty="0">
                <a:latin typeface="Trebuchet MS"/>
                <a:cs typeface="Trebuchet MS"/>
              </a:rPr>
              <a:t>playlist </a:t>
            </a:r>
            <a:r>
              <a:rPr sz="1550" spc="-450" dirty="0">
                <a:latin typeface="Trebuchet MS"/>
                <a:cs typeface="Trebuchet MS"/>
              </a:rPr>
              <a:t> </a:t>
            </a:r>
            <a:r>
              <a:rPr sz="1550" spc="-70" dirty="0">
                <a:latin typeface="Trebuchet MS"/>
                <a:cs typeface="Trebuchet MS"/>
              </a:rPr>
              <a:t>using</a:t>
            </a:r>
            <a:r>
              <a:rPr sz="1550" spc="-55" dirty="0">
                <a:latin typeface="Trebuchet MS"/>
                <a:cs typeface="Trebuchet MS"/>
              </a:rPr>
              <a:t> </a:t>
            </a:r>
            <a:r>
              <a:rPr sz="1550" spc="-65" dirty="0">
                <a:latin typeface="Trebuchet MS"/>
                <a:cs typeface="Trebuchet MS"/>
              </a:rPr>
              <a:t>his</a:t>
            </a:r>
            <a:r>
              <a:rPr sz="1550" spc="-70" dirty="0">
                <a:latin typeface="Trebuchet MS"/>
                <a:cs typeface="Trebuchet MS"/>
              </a:rPr>
              <a:t> </a:t>
            </a:r>
            <a:r>
              <a:rPr sz="1550" spc="-130" dirty="0">
                <a:latin typeface="Trebuchet MS"/>
                <a:cs typeface="Trebuchet MS"/>
              </a:rPr>
              <a:t>facial</a:t>
            </a:r>
            <a:r>
              <a:rPr sz="1550" spc="-45" dirty="0">
                <a:latin typeface="Trebuchet MS"/>
                <a:cs typeface="Trebuchet MS"/>
              </a:rPr>
              <a:t> </a:t>
            </a:r>
            <a:r>
              <a:rPr sz="1550" spc="-60" dirty="0">
                <a:latin typeface="Trebuchet MS"/>
                <a:cs typeface="Trebuchet MS"/>
              </a:rPr>
              <a:t>expressions,</a:t>
            </a:r>
            <a:r>
              <a:rPr sz="1550" spc="-229" dirty="0">
                <a:latin typeface="Trebuchet MS"/>
                <a:cs typeface="Trebuchet MS"/>
              </a:rPr>
              <a:t> </a:t>
            </a:r>
            <a:r>
              <a:rPr sz="1550" spc="-100" dirty="0">
                <a:latin typeface="Trebuchet MS"/>
                <a:cs typeface="Trebuchet MS"/>
              </a:rPr>
              <a:t>saving</a:t>
            </a:r>
            <a:r>
              <a:rPr sz="1550" spc="-50" dirty="0">
                <a:latin typeface="Trebuchet MS"/>
                <a:cs typeface="Trebuchet MS"/>
              </a:rPr>
              <a:t> </a:t>
            </a:r>
            <a:r>
              <a:rPr sz="1550" spc="-60" dirty="0">
                <a:latin typeface="Trebuchet MS"/>
                <a:cs typeface="Trebuchet MS"/>
              </a:rPr>
              <a:t>his</a:t>
            </a:r>
            <a:r>
              <a:rPr sz="1550" spc="-50" dirty="0">
                <a:latin typeface="Trebuchet MS"/>
                <a:cs typeface="Trebuchet MS"/>
              </a:rPr>
              <a:t> </a:t>
            </a:r>
            <a:r>
              <a:rPr sz="1550" spc="-95" dirty="0">
                <a:latin typeface="Trebuchet MS"/>
                <a:cs typeface="Trebuchet MS"/>
              </a:rPr>
              <a:t>time</a:t>
            </a:r>
            <a:r>
              <a:rPr sz="1550" spc="-60" dirty="0">
                <a:latin typeface="Trebuchet MS"/>
                <a:cs typeface="Trebuchet MS"/>
              </a:rPr>
              <a:t> </a:t>
            </a:r>
            <a:r>
              <a:rPr sz="1550" spc="-85" dirty="0">
                <a:latin typeface="Trebuchet MS"/>
                <a:cs typeface="Trebuchet MS"/>
              </a:rPr>
              <a:t>and</a:t>
            </a:r>
            <a:r>
              <a:rPr sz="1550" spc="-60" dirty="0">
                <a:latin typeface="Trebuchet MS"/>
                <a:cs typeface="Trebuchet MS"/>
              </a:rPr>
              <a:t> </a:t>
            </a:r>
            <a:r>
              <a:rPr sz="1550" spc="-100" dirty="0">
                <a:latin typeface="Trebuchet MS"/>
                <a:cs typeface="Trebuchet MS"/>
              </a:rPr>
              <a:t>manual</a:t>
            </a:r>
            <a:r>
              <a:rPr sz="1550" spc="-70" dirty="0">
                <a:latin typeface="Trebuchet MS"/>
                <a:cs typeface="Trebuchet MS"/>
              </a:rPr>
              <a:t> </a:t>
            </a:r>
            <a:r>
              <a:rPr sz="1550" spc="-105" dirty="0">
                <a:latin typeface="Trebuchet MS"/>
                <a:cs typeface="Trebuchet MS"/>
              </a:rPr>
              <a:t>labour.</a:t>
            </a:r>
            <a:endParaRPr sz="1550">
              <a:latin typeface="Trebuchet MS"/>
              <a:cs typeface="Trebuchet MS"/>
            </a:endParaRPr>
          </a:p>
          <a:p>
            <a:pPr marL="201295" marR="629285" indent="-189230" algn="just">
              <a:lnSpc>
                <a:spcPct val="111000"/>
              </a:lnSpc>
              <a:spcBef>
                <a:spcPts val="840"/>
              </a:spcBef>
              <a:buClr>
                <a:srgbClr val="B61D42"/>
              </a:buClr>
              <a:buAutoNum type="arabicPeriod"/>
              <a:tabLst>
                <a:tab pos="201930" algn="l"/>
              </a:tabLst>
            </a:pPr>
            <a:r>
              <a:rPr sz="1550" spc="-50" dirty="0">
                <a:latin typeface="Trebuchet MS"/>
                <a:cs typeface="Trebuchet MS"/>
              </a:rPr>
              <a:t>In </a:t>
            </a:r>
            <a:r>
              <a:rPr sz="1550" spc="-70" dirty="0">
                <a:latin typeface="Trebuchet MS"/>
                <a:cs typeface="Trebuchet MS"/>
              </a:rPr>
              <a:t>this </a:t>
            </a:r>
            <a:r>
              <a:rPr sz="1550" spc="-100" dirty="0">
                <a:latin typeface="Trebuchet MS"/>
                <a:cs typeface="Trebuchet MS"/>
              </a:rPr>
              <a:t>project, </a:t>
            </a:r>
            <a:r>
              <a:rPr sz="1550" spc="-85" dirty="0">
                <a:latin typeface="Trebuchet MS"/>
                <a:cs typeface="Trebuchet MS"/>
              </a:rPr>
              <a:t>we </a:t>
            </a:r>
            <a:r>
              <a:rPr sz="1550" spc="-90" dirty="0">
                <a:latin typeface="Trebuchet MS"/>
                <a:cs typeface="Trebuchet MS"/>
              </a:rPr>
              <a:t>are </a:t>
            </a:r>
            <a:r>
              <a:rPr sz="1550" spc="-85" dirty="0">
                <a:latin typeface="Trebuchet MS"/>
                <a:cs typeface="Trebuchet MS"/>
              </a:rPr>
              <a:t>generating </a:t>
            </a:r>
            <a:r>
              <a:rPr sz="1550" spc="-80" dirty="0">
                <a:latin typeface="Trebuchet MS"/>
                <a:cs typeface="Trebuchet MS"/>
              </a:rPr>
              <a:t>the </a:t>
            </a:r>
            <a:r>
              <a:rPr sz="1550" spc="-100" dirty="0">
                <a:latin typeface="Trebuchet MS"/>
                <a:cs typeface="Trebuchet MS"/>
              </a:rPr>
              <a:t>playlist </a:t>
            </a:r>
            <a:r>
              <a:rPr sz="1550" spc="-70" dirty="0">
                <a:latin typeface="Trebuchet MS"/>
                <a:cs typeface="Trebuchet MS"/>
              </a:rPr>
              <a:t>according </a:t>
            </a:r>
            <a:r>
              <a:rPr sz="1550" spc="-35" dirty="0">
                <a:latin typeface="Trebuchet MS"/>
                <a:cs typeface="Trebuchet MS"/>
              </a:rPr>
              <a:t>to </a:t>
            </a:r>
            <a:r>
              <a:rPr sz="1550" spc="-80" dirty="0">
                <a:latin typeface="Trebuchet MS"/>
                <a:cs typeface="Trebuchet MS"/>
              </a:rPr>
              <a:t>the </a:t>
            </a:r>
            <a:r>
              <a:rPr sz="1550" spc="-50" dirty="0">
                <a:latin typeface="Trebuchet MS"/>
                <a:cs typeface="Trebuchet MS"/>
              </a:rPr>
              <a:t>emotion </a:t>
            </a:r>
            <a:r>
              <a:rPr sz="1550" spc="-75" dirty="0">
                <a:latin typeface="Trebuchet MS"/>
                <a:cs typeface="Trebuchet MS"/>
              </a:rPr>
              <a:t>of </a:t>
            </a:r>
            <a:r>
              <a:rPr sz="1550" spc="-80" dirty="0">
                <a:latin typeface="Trebuchet MS"/>
                <a:cs typeface="Trebuchet MS"/>
              </a:rPr>
              <a:t>the </a:t>
            </a:r>
            <a:r>
              <a:rPr sz="1550" spc="-110" dirty="0">
                <a:latin typeface="Trebuchet MS"/>
                <a:cs typeface="Trebuchet MS"/>
              </a:rPr>
              <a:t>user, </a:t>
            </a:r>
            <a:r>
              <a:rPr sz="1550" spc="-85" dirty="0">
                <a:latin typeface="Trebuchet MS"/>
                <a:cs typeface="Trebuchet MS"/>
              </a:rPr>
              <a:t>we </a:t>
            </a:r>
            <a:r>
              <a:rPr sz="1550" spc="-80" dirty="0">
                <a:latin typeface="Trebuchet MS"/>
                <a:cs typeface="Trebuchet MS"/>
              </a:rPr>
              <a:t> developed </a:t>
            </a:r>
            <a:r>
              <a:rPr sz="1550" spc="-145" dirty="0">
                <a:latin typeface="Trebuchet MS"/>
                <a:cs typeface="Trebuchet MS"/>
              </a:rPr>
              <a:t>a </a:t>
            </a:r>
            <a:r>
              <a:rPr sz="1550" spc="-55" dirty="0">
                <a:latin typeface="Trebuchet MS"/>
                <a:cs typeface="Trebuchet MS"/>
              </a:rPr>
              <a:t>program </a:t>
            </a:r>
            <a:r>
              <a:rPr sz="1550" spc="-45" dirty="0">
                <a:latin typeface="Trebuchet MS"/>
                <a:cs typeface="Trebuchet MS"/>
              </a:rPr>
              <a:t>for </a:t>
            </a:r>
            <a:r>
              <a:rPr sz="1550" spc="-80" dirty="0">
                <a:latin typeface="Trebuchet MS"/>
                <a:cs typeface="Trebuchet MS"/>
              </a:rPr>
              <a:t>predicting the </a:t>
            </a:r>
            <a:r>
              <a:rPr sz="1550" spc="-50" dirty="0">
                <a:latin typeface="Trebuchet MS"/>
                <a:cs typeface="Trebuchet MS"/>
              </a:rPr>
              <a:t>emotion </a:t>
            </a:r>
            <a:r>
              <a:rPr sz="1550" spc="-75" dirty="0">
                <a:latin typeface="Trebuchet MS"/>
                <a:cs typeface="Trebuchet MS"/>
              </a:rPr>
              <a:t>of </a:t>
            </a:r>
            <a:r>
              <a:rPr sz="1550" spc="-80" dirty="0">
                <a:latin typeface="Trebuchet MS"/>
                <a:cs typeface="Trebuchet MS"/>
              </a:rPr>
              <a:t>the </a:t>
            </a:r>
            <a:r>
              <a:rPr sz="1550" spc="-40" dirty="0">
                <a:latin typeface="Trebuchet MS"/>
                <a:cs typeface="Trebuchet MS"/>
              </a:rPr>
              <a:t>user </a:t>
            </a:r>
            <a:r>
              <a:rPr sz="1550" spc="-70" dirty="0">
                <a:latin typeface="Trebuchet MS"/>
                <a:cs typeface="Trebuchet MS"/>
              </a:rPr>
              <a:t>using </a:t>
            </a:r>
            <a:r>
              <a:rPr sz="1550" spc="-35" dirty="0">
                <a:latin typeface="Trebuchet MS"/>
                <a:cs typeface="Trebuchet MS"/>
              </a:rPr>
              <a:t>Convolution </a:t>
            </a:r>
            <a:r>
              <a:rPr sz="1550" spc="-75" dirty="0">
                <a:latin typeface="Trebuchet MS"/>
                <a:cs typeface="Trebuchet MS"/>
              </a:rPr>
              <a:t>neural </a:t>
            </a:r>
            <a:r>
              <a:rPr sz="1550" spc="-455" dirty="0">
                <a:latin typeface="Trebuchet MS"/>
                <a:cs typeface="Trebuchet MS"/>
              </a:rPr>
              <a:t> </a:t>
            </a:r>
            <a:r>
              <a:rPr sz="1550" spc="-40" dirty="0">
                <a:latin typeface="Trebuchet MS"/>
                <a:cs typeface="Trebuchet MS"/>
              </a:rPr>
              <a:t>networks</a:t>
            </a:r>
            <a:r>
              <a:rPr sz="1550" spc="-70" dirty="0">
                <a:latin typeface="Trebuchet MS"/>
                <a:cs typeface="Trebuchet MS"/>
              </a:rPr>
              <a:t> </a:t>
            </a:r>
            <a:r>
              <a:rPr sz="1550" spc="-85" dirty="0">
                <a:latin typeface="Trebuchet MS"/>
                <a:cs typeface="Trebuchet MS"/>
              </a:rPr>
              <a:t>and</a:t>
            </a:r>
            <a:r>
              <a:rPr sz="1550" spc="-60" dirty="0">
                <a:latin typeface="Trebuchet MS"/>
                <a:cs typeface="Trebuchet MS"/>
              </a:rPr>
              <a:t> </a:t>
            </a:r>
            <a:r>
              <a:rPr sz="1550" spc="-45" dirty="0">
                <a:latin typeface="Trebuchet MS"/>
                <a:cs typeface="Trebuchet MS"/>
              </a:rPr>
              <a:t>for</a:t>
            </a:r>
            <a:r>
              <a:rPr sz="1550" spc="-55" dirty="0">
                <a:latin typeface="Trebuchet MS"/>
                <a:cs typeface="Trebuchet MS"/>
              </a:rPr>
              <a:t> </a:t>
            </a:r>
            <a:r>
              <a:rPr sz="1550" spc="-85" dirty="0">
                <a:latin typeface="Trebuchet MS"/>
                <a:cs typeface="Trebuchet MS"/>
              </a:rPr>
              <a:t>generating</a:t>
            </a:r>
            <a:r>
              <a:rPr sz="1550" spc="-40" dirty="0">
                <a:latin typeface="Trebuchet MS"/>
                <a:cs typeface="Trebuchet MS"/>
              </a:rPr>
              <a:t> </a:t>
            </a:r>
            <a:r>
              <a:rPr sz="1550" spc="-85" dirty="0">
                <a:latin typeface="Trebuchet MS"/>
                <a:cs typeface="Trebuchet MS"/>
              </a:rPr>
              <a:t>the</a:t>
            </a:r>
            <a:r>
              <a:rPr sz="1550" spc="-40" dirty="0">
                <a:latin typeface="Trebuchet MS"/>
                <a:cs typeface="Trebuchet MS"/>
              </a:rPr>
              <a:t> </a:t>
            </a:r>
            <a:r>
              <a:rPr sz="1550" spc="-105" dirty="0">
                <a:latin typeface="Trebuchet MS"/>
                <a:cs typeface="Trebuchet MS"/>
              </a:rPr>
              <a:t>playlist</a:t>
            </a:r>
            <a:r>
              <a:rPr sz="1550" spc="-65" dirty="0">
                <a:latin typeface="Trebuchet MS"/>
                <a:cs typeface="Trebuchet MS"/>
              </a:rPr>
              <a:t> </a:t>
            </a:r>
            <a:r>
              <a:rPr sz="1550" spc="-85" dirty="0">
                <a:latin typeface="Trebuchet MS"/>
                <a:cs typeface="Trebuchet MS"/>
              </a:rPr>
              <a:t>we</a:t>
            </a:r>
            <a:r>
              <a:rPr sz="1550" spc="-30" dirty="0">
                <a:latin typeface="Trebuchet MS"/>
                <a:cs typeface="Trebuchet MS"/>
              </a:rPr>
              <a:t> </a:t>
            </a:r>
            <a:r>
              <a:rPr sz="1550" spc="-114" dirty="0">
                <a:latin typeface="Trebuchet MS"/>
                <a:cs typeface="Trebuchet MS"/>
              </a:rPr>
              <a:t>have</a:t>
            </a:r>
            <a:r>
              <a:rPr sz="1550" spc="-45" dirty="0">
                <a:latin typeface="Trebuchet MS"/>
                <a:cs typeface="Trebuchet MS"/>
              </a:rPr>
              <a:t> </a:t>
            </a:r>
            <a:r>
              <a:rPr sz="1550" spc="-60" dirty="0">
                <a:latin typeface="Trebuchet MS"/>
                <a:cs typeface="Trebuchet MS"/>
              </a:rPr>
              <a:t>used </a:t>
            </a:r>
            <a:r>
              <a:rPr sz="1550" spc="-75" dirty="0">
                <a:latin typeface="Trebuchet MS"/>
                <a:cs typeface="Trebuchet MS"/>
              </a:rPr>
              <a:t>Spotify</a:t>
            </a:r>
            <a:r>
              <a:rPr sz="1550" spc="-210" dirty="0">
                <a:latin typeface="Trebuchet MS"/>
                <a:cs typeface="Trebuchet MS"/>
              </a:rPr>
              <a:t> </a:t>
            </a:r>
            <a:r>
              <a:rPr sz="1550" spc="-50">
                <a:latin typeface="Trebuchet MS"/>
                <a:cs typeface="Trebuchet MS"/>
              </a:rPr>
              <a:t>API</a:t>
            </a:r>
            <a:r>
              <a:rPr sz="1550" spc="-50" smtClean="0">
                <a:latin typeface="Trebuchet MS"/>
                <a:cs typeface="Trebuchet MS"/>
              </a:rPr>
              <a:t>.</a:t>
            </a:r>
            <a:endParaRPr sz="1550">
              <a:latin typeface="Trebuchet MS"/>
              <a:cs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741295" cy="427990"/>
          </a:xfrm>
          <a:prstGeom prst="rect">
            <a:avLst/>
          </a:prstGeom>
        </p:spPr>
        <p:txBody>
          <a:bodyPr vert="horz" wrap="square" lIns="0" tIns="11430" rIns="0" bIns="0" rtlCol="0">
            <a:spAutoFit/>
          </a:bodyPr>
          <a:lstStyle/>
          <a:p>
            <a:pPr marL="12700">
              <a:lnSpc>
                <a:spcPct val="100000"/>
              </a:lnSpc>
              <a:spcBef>
                <a:spcPts val="90"/>
              </a:spcBef>
            </a:pPr>
            <a:r>
              <a:rPr sz="2650" spc="235" dirty="0">
                <a:solidFill>
                  <a:srgbClr val="000000"/>
                </a:solidFill>
                <a:latin typeface="Trebuchet MS"/>
                <a:cs typeface="Trebuchet MS"/>
              </a:rPr>
              <a:t>FUTURE</a:t>
            </a:r>
            <a:r>
              <a:rPr sz="2650" spc="245" dirty="0">
                <a:solidFill>
                  <a:srgbClr val="000000"/>
                </a:solidFill>
                <a:latin typeface="Trebuchet MS"/>
                <a:cs typeface="Trebuchet MS"/>
              </a:rPr>
              <a:t> </a:t>
            </a:r>
            <a:r>
              <a:rPr sz="2650" spc="365" dirty="0">
                <a:solidFill>
                  <a:srgbClr val="000000"/>
                </a:solidFill>
                <a:latin typeface="Trebuchet MS"/>
                <a:cs typeface="Trebuchet MS"/>
              </a:rPr>
              <a:t>WORK</a:t>
            </a:r>
            <a:endParaRPr sz="2650">
              <a:latin typeface="Trebuchet MS"/>
              <a:cs typeface="Trebuchet MS"/>
            </a:endParaRPr>
          </a:p>
        </p:txBody>
      </p:sp>
      <p:sp>
        <p:nvSpPr>
          <p:cNvPr id="3" name="object 3"/>
          <p:cNvSpPr txBox="1"/>
          <p:nvPr/>
        </p:nvSpPr>
        <p:spPr>
          <a:xfrm>
            <a:off x="1261395" y="2764083"/>
            <a:ext cx="7478395" cy="2602892"/>
          </a:xfrm>
          <a:prstGeom prst="rect">
            <a:avLst/>
          </a:prstGeom>
        </p:spPr>
        <p:txBody>
          <a:bodyPr vert="horz" wrap="square" lIns="0" tIns="13335" rIns="0" bIns="0" rtlCol="0">
            <a:spAutoFit/>
          </a:bodyPr>
          <a:lstStyle/>
          <a:p>
            <a:pPr marL="390525" indent="-378460">
              <a:lnSpc>
                <a:spcPct val="100000"/>
              </a:lnSpc>
              <a:spcBef>
                <a:spcPts val="105"/>
              </a:spcBef>
              <a:buClr>
                <a:srgbClr val="B61D42"/>
              </a:buClr>
              <a:buAutoNum type="arabicPeriod"/>
              <a:tabLst>
                <a:tab pos="390525" algn="l"/>
                <a:tab pos="391160" algn="l"/>
              </a:tabLst>
            </a:pPr>
            <a:r>
              <a:rPr sz="1650" spc="-215" dirty="0">
                <a:latin typeface="Trebuchet MS"/>
                <a:cs typeface="Trebuchet MS"/>
              </a:rPr>
              <a:t>T</a:t>
            </a:r>
            <a:r>
              <a:rPr sz="1650" spc="25" dirty="0">
                <a:latin typeface="Trebuchet MS"/>
                <a:cs typeface="Trebuchet MS"/>
              </a:rPr>
              <a:t>o</a:t>
            </a:r>
            <a:r>
              <a:rPr sz="1650" spc="-40" dirty="0">
                <a:latin typeface="Trebuchet MS"/>
                <a:cs typeface="Trebuchet MS"/>
              </a:rPr>
              <a:t> </a:t>
            </a:r>
            <a:r>
              <a:rPr sz="1650" spc="-130" dirty="0">
                <a:latin typeface="Trebuchet MS"/>
                <a:cs typeface="Trebuchet MS"/>
              </a:rPr>
              <a:t>i</a:t>
            </a:r>
            <a:r>
              <a:rPr sz="1650" spc="-100" dirty="0">
                <a:latin typeface="Trebuchet MS"/>
                <a:cs typeface="Trebuchet MS"/>
              </a:rPr>
              <a:t>m</a:t>
            </a:r>
            <a:r>
              <a:rPr sz="1650" spc="-95" dirty="0">
                <a:latin typeface="Trebuchet MS"/>
                <a:cs typeface="Trebuchet MS"/>
              </a:rPr>
              <a:t>p</a:t>
            </a:r>
            <a:r>
              <a:rPr sz="1650" spc="-20" dirty="0">
                <a:latin typeface="Trebuchet MS"/>
                <a:cs typeface="Trebuchet MS"/>
              </a:rPr>
              <a:t>r</a:t>
            </a:r>
            <a:r>
              <a:rPr sz="1650" spc="5" dirty="0">
                <a:latin typeface="Trebuchet MS"/>
                <a:cs typeface="Trebuchet MS"/>
              </a:rPr>
              <a:t>o</a:t>
            </a:r>
            <a:r>
              <a:rPr sz="1650" spc="-135" dirty="0">
                <a:latin typeface="Trebuchet MS"/>
                <a:cs typeface="Trebuchet MS"/>
              </a:rPr>
              <a:t>v</a:t>
            </a:r>
            <a:r>
              <a:rPr sz="1650" spc="-110" dirty="0">
                <a:latin typeface="Trebuchet MS"/>
                <a:cs typeface="Trebuchet MS"/>
              </a:rPr>
              <a:t>e</a:t>
            </a:r>
            <a:r>
              <a:rPr sz="1650" spc="-65" dirty="0">
                <a:latin typeface="Trebuchet MS"/>
                <a:cs typeface="Trebuchet MS"/>
              </a:rPr>
              <a:t> </a:t>
            </a:r>
            <a:r>
              <a:rPr sz="1650" spc="-160" dirty="0">
                <a:latin typeface="Trebuchet MS"/>
                <a:cs typeface="Trebuchet MS"/>
              </a:rPr>
              <a:t>a</a:t>
            </a:r>
            <a:r>
              <a:rPr sz="1650" spc="-95" dirty="0">
                <a:latin typeface="Trebuchet MS"/>
                <a:cs typeface="Trebuchet MS"/>
              </a:rPr>
              <a:t>c</a:t>
            </a:r>
            <a:r>
              <a:rPr sz="1650" spc="-110" dirty="0">
                <a:latin typeface="Trebuchet MS"/>
                <a:cs typeface="Trebuchet MS"/>
              </a:rPr>
              <a:t>c</a:t>
            </a:r>
            <a:r>
              <a:rPr sz="1650" spc="-75" dirty="0">
                <a:latin typeface="Trebuchet MS"/>
                <a:cs typeface="Trebuchet MS"/>
              </a:rPr>
              <a:t>u</a:t>
            </a:r>
            <a:r>
              <a:rPr sz="1650" spc="15" dirty="0">
                <a:latin typeface="Trebuchet MS"/>
                <a:cs typeface="Trebuchet MS"/>
              </a:rPr>
              <a:t>r</a:t>
            </a:r>
            <a:r>
              <a:rPr sz="1650" spc="-160" dirty="0">
                <a:latin typeface="Trebuchet MS"/>
                <a:cs typeface="Trebuchet MS"/>
              </a:rPr>
              <a:t>a</a:t>
            </a:r>
            <a:r>
              <a:rPr sz="1650" spc="-110" dirty="0">
                <a:latin typeface="Trebuchet MS"/>
                <a:cs typeface="Trebuchet MS"/>
              </a:rPr>
              <a:t>c</a:t>
            </a:r>
            <a:r>
              <a:rPr sz="1650" spc="-90" dirty="0">
                <a:latin typeface="Trebuchet MS"/>
                <a:cs typeface="Trebuchet MS"/>
              </a:rPr>
              <a:t>y</a:t>
            </a:r>
            <a:r>
              <a:rPr sz="1650" spc="-65" dirty="0">
                <a:latin typeface="Trebuchet MS"/>
                <a:cs typeface="Trebuchet MS"/>
              </a:rPr>
              <a:t> </a:t>
            </a:r>
            <a:r>
              <a:rPr sz="1650" spc="-220" dirty="0">
                <a:latin typeface="Trebuchet MS"/>
                <a:cs typeface="Trebuchet MS"/>
              </a:rPr>
              <a:t>f</a:t>
            </a:r>
            <a:r>
              <a:rPr sz="1650" spc="20" dirty="0">
                <a:latin typeface="Trebuchet MS"/>
                <a:cs typeface="Trebuchet MS"/>
              </a:rPr>
              <a:t>o</a:t>
            </a:r>
            <a:r>
              <a:rPr sz="1650" spc="10" dirty="0">
                <a:latin typeface="Trebuchet MS"/>
                <a:cs typeface="Trebuchet MS"/>
              </a:rPr>
              <a:t>r</a:t>
            </a:r>
            <a:r>
              <a:rPr sz="1650" spc="-60" dirty="0">
                <a:latin typeface="Trebuchet MS"/>
                <a:cs typeface="Trebuchet MS"/>
              </a:rPr>
              <a:t> </a:t>
            </a:r>
            <a:r>
              <a:rPr sz="1650" spc="-30" dirty="0">
                <a:latin typeface="Trebuchet MS"/>
                <a:cs typeface="Trebuchet MS"/>
              </a:rPr>
              <a:t>s</a:t>
            </a:r>
            <a:r>
              <a:rPr sz="1650" spc="-180" dirty="0">
                <a:latin typeface="Trebuchet MS"/>
                <a:cs typeface="Trebuchet MS"/>
              </a:rPr>
              <a:t>a</a:t>
            </a:r>
            <a:r>
              <a:rPr sz="1650" spc="-80" dirty="0">
                <a:latin typeface="Trebuchet MS"/>
                <a:cs typeface="Trebuchet MS"/>
              </a:rPr>
              <a:t>d</a:t>
            </a:r>
            <a:r>
              <a:rPr sz="1650" spc="-35" dirty="0">
                <a:latin typeface="Trebuchet MS"/>
                <a:cs typeface="Trebuchet MS"/>
              </a:rPr>
              <a:t> </a:t>
            </a:r>
            <a:r>
              <a:rPr sz="1650" spc="-160" dirty="0">
                <a:latin typeface="Trebuchet MS"/>
                <a:cs typeface="Trebuchet MS"/>
              </a:rPr>
              <a:t>a</a:t>
            </a:r>
            <a:r>
              <a:rPr sz="1650" spc="-75" dirty="0">
                <a:latin typeface="Trebuchet MS"/>
                <a:cs typeface="Trebuchet MS"/>
              </a:rPr>
              <a:t>n</a:t>
            </a:r>
            <a:r>
              <a:rPr sz="1650" spc="-80" dirty="0">
                <a:latin typeface="Trebuchet MS"/>
                <a:cs typeface="Trebuchet MS"/>
              </a:rPr>
              <a:t>d</a:t>
            </a:r>
            <a:r>
              <a:rPr sz="1650" spc="-70" dirty="0">
                <a:latin typeface="Trebuchet MS"/>
                <a:cs typeface="Trebuchet MS"/>
              </a:rPr>
              <a:t> </a:t>
            </a:r>
            <a:r>
              <a:rPr sz="1650" spc="-80" dirty="0">
                <a:latin typeface="Trebuchet MS"/>
                <a:cs typeface="Trebuchet MS"/>
              </a:rPr>
              <a:t>d</a:t>
            </a:r>
            <a:r>
              <a:rPr sz="1650" spc="-110" dirty="0">
                <a:latin typeface="Trebuchet MS"/>
                <a:cs typeface="Trebuchet MS"/>
              </a:rPr>
              <a:t>i</a:t>
            </a:r>
            <a:r>
              <a:rPr sz="1650" spc="-45" dirty="0">
                <a:latin typeface="Trebuchet MS"/>
                <a:cs typeface="Trebuchet MS"/>
              </a:rPr>
              <a:t>s</a:t>
            </a:r>
            <a:r>
              <a:rPr sz="1650" spc="-120" dirty="0">
                <a:latin typeface="Trebuchet MS"/>
                <a:cs typeface="Trebuchet MS"/>
              </a:rPr>
              <a:t>g</a:t>
            </a:r>
            <a:r>
              <a:rPr sz="1650" spc="-75" dirty="0">
                <a:latin typeface="Trebuchet MS"/>
                <a:cs typeface="Trebuchet MS"/>
              </a:rPr>
              <a:t>u</a:t>
            </a:r>
            <a:r>
              <a:rPr sz="1650" spc="-45" dirty="0">
                <a:latin typeface="Trebuchet MS"/>
                <a:cs typeface="Trebuchet MS"/>
              </a:rPr>
              <a:t>s</a:t>
            </a:r>
            <a:r>
              <a:rPr sz="1650" spc="-105" dirty="0">
                <a:latin typeface="Trebuchet MS"/>
                <a:cs typeface="Trebuchet MS"/>
              </a:rPr>
              <a:t>t</a:t>
            </a:r>
            <a:r>
              <a:rPr sz="1650" spc="-40" dirty="0">
                <a:latin typeface="Trebuchet MS"/>
                <a:cs typeface="Trebuchet MS"/>
              </a:rPr>
              <a:t> </a:t>
            </a:r>
            <a:r>
              <a:rPr sz="1650" spc="-110" dirty="0">
                <a:latin typeface="Trebuchet MS"/>
                <a:cs typeface="Trebuchet MS"/>
              </a:rPr>
              <a:t>e</a:t>
            </a:r>
            <a:r>
              <a:rPr sz="1650" spc="-100" dirty="0">
                <a:latin typeface="Trebuchet MS"/>
                <a:cs typeface="Trebuchet MS"/>
              </a:rPr>
              <a:t>m</a:t>
            </a:r>
            <a:r>
              <a:rPr sz="1650" spc="20" dirty="0">
                <a:latin typeface="Trebuchet MS"/>
                <a:cs typeface="Trebuchet MS"/>
              </a:rPr>
              <a:t>o</a:t>
            </a:r>
            <a:r>
              <a:rPr sz="1650" spc="-110" dirty="0">
                <a:latin typeface="Trebuchet MS"/>
                <a:cs typeface="Trebuchet MS"/>
              </a:rPr>
              <a:t>ti</a:t>
            </a:r>
            <a:r>
              <a:rPr sz="1650" spc="20" dirty="0">
                <a:latin typeface="Trebuchet MS"/>
                <a:cs typeface="Trebuchet MS"/>
              </a:rPr>
              <a:t>o</a:t>
            </a:r>
            <a:r>
              <a:rPr sz="1650" spc="-75" dirty="0">
                <a:latin typeface="Trebuchet MS"/>
                <a:cs typeface="Trebuchet MS"/>
              </a:rPr>
              <a:t>n</a:t>
            </a:r>
            <a:r>
              <a:rPr sz="1650" spc="-45" dirty="0">
                <a:latin typeface="Trebuchet MS"/>
                <a:cs typeface="Trebuchet MS"/>
              </a:rPr>
              <a:t>s</a:t>
            </a:r>
            <a:r>
              <a:rPr sz="1650" spc="-245" dirty="0">
                <a:latin typeface="Trebuchet MS"/>
                <a:cs typeface="Trebuchet MS"/>
              </a:rPr>
              <a:t>.</a:t>
            </a:r>
            <a:endParaRPr sz="1650">
              <a:latin typeface="Trebuchet MS"/>
              <a:cs typeface="Trebuchet MS"/>
            </a:endParaRPr>
          </a:p>
          <a:p>
            <a:pPr marL="390525" indent="-378460">
              <a:lnSpc>
                <a:spcPct val="100000"/>
              </a:lnSpc>
              <a:spcBef>
                <a:spcPts val="1210"/>
              </a:spcBef>
              <a:buClr>
                <a:srgbClr val="B61D42"/>
              </a:buClr>
              <a:buAutoNum type="arabicPeriod"/>
              <a:tabLst>
                <a:tab pos="390525" algn="l"/>
                <a:tab pos="391160" algn="l"/>
              </a:tabLst>
            </a:pPr>
            <a:r>
              <a:rPr sz="1650" spc="-215" dirty="0">
                <a:latin typeface="Trebuchet MS"/>
                <a:cs typeface="Trebuchet MS"/>
              </a:rPr>
              <a:t>T</a:t>
            </a:r>
            <a:r>
              <a:rPr sz="1650" spc="25" dirty="0">
                <a:latin typeface="Trebuchet MS"/>
                <a:cs typeface="Trebuchet MS"/>
              </a:rPr>
              <a:t>o</a:t>
            </a:r>
            <a:r>
              <a:rPr sz="1650" spc="-40" dirty="0">
                <a:latin typeface="Trebuchet MS"/>
                <a:cs typeface="Trebuchet MS"/>
              </a:rPr>
              <a:t> </a:t>
            </a:r>
            <a:r>
              <a:rPr sz="1650" spc="-110" dirty="0">
                <a:latin typeface="Trebuchet MS"/>
                <a:cs typeface="Trebuchet MS"/>
              </a:rPr>
              <a:t>c</a:t>
            </a:r>
            <a:r>
              <a:rPr sz="1650" spc="-20" dirty="0">
                <a:latin typeface="Trebuchet MS"/>
                <a:cs typeface="Trebuchet MS"/>
              </a:rPr>
              <a:t>r</a:t>
            </a:r>
            <a:r>
              <a:rPr sz="1650" spc="-110" dirty="0">
                <a:latin typeface="Trebuchet MS"/>
                <a:cs typeface="Trebuchet MS"/>
              </a:rPr>
              <a:t>e</a:t>
            </a:r>
            <a:r>
              <a:rPr sz="1650" spc="-180" dirty="0">
                <a:latin typeface="Trebuchet MS"/>
                <a:cs typeface="Trebuchet MS"/>
              </a:rPr>
              <a:t>a</a:t>
            </a:r>
            <a:r>
              <a:rPr sz="1650" spc="-95" dirty="0">
                <a:latin typeface="Trebuchet MS"/>
                <a:cs typeface="Trebuchet MS"/>
              </a:rPr>
              <a:t>t</a:t>
            </a:r>
            <a:r>
              <a:rPr sz="1650" spc="-110" dirty="0">
                <a:latin typeface="Trebuchet MS"/>
                <a:cs typeface="Trebuchet MS"/>
              </a:rPr>
              <a:t>e</a:t>
            </a:r>
            <a:r>
              <a:rPr sz="1650" spc="-65" dirty="0">
                <a:latin typeface="Trebuchet MS"/>
                <a:cs typeface="Trebuchet MS"/>
              </a:rPr>
              <a:t> </a:t>
            </a:r>
            <a:r>
              <a:rPr sz="1650" spc="-165" dirty="0">
                <a:latin typeface="Trebuchet MS"/>
                <a:cs typeface="Trebuchet MS"/>
              </a:rPr>
              <a:t>a</a:t>
            </a:r>
            <a:r>
              <a:rPr sz="1650" spc="-45" dirty="0">
                <a:latin typeface="Trebuchet MS"/>
                <a:cs typeface="Trebuchet MS"/>
              </a:rPr>
              <a:t> </a:t>
            </a:r>
            <a:r>
              <a:rPr sz="1650" spc="-90" dirty="0">
                <a:latin typeface="Trebuchet MS"/>
                <a:cs typeface="Trebuchet MS"/>
              </a:rPr>
              <a:t>w</a:t>
            </a:r>
            <a:r>
              <a:rPr sz="1650" spc="-110" dirty="0">
                <a:latin typeface="Trebuchet MS"/>
                <a:cs typeface="Trebuchet MS"/>
              </a:rPr>
              <a:t>e</a:t>
            </a:r>
            <a:r>
              <a:rPr sz="1650" spc="-95" dirty="0">
                <a:latin typeface="Trebuchet MS"/>
                <a:cs typeface="Trebuchet MS"/>
              </a:rPr>
              <a:t>b</a:t>
            </a:r>
            <a:r>
              <a:rPr sz="1650" spc="-35" dirty="0">
                <a:latin typeface="Trebuchet MS"/>
                <a:cs typeface="Trebuchet MS"/>
              </a:rPr>
              <a:t> </a:t>
            </a:r>
            <a:r>
              <a:rPr sz="1650" spc="20" dirty="0">
                <a:latin typeface="Trebuchet MS"/>
                <a:cs typeface="Trebuchet MS"/>
              </a:rPr>
              <a:t>o</a:t>
            </a:r>
            <a:r>
              <a:rPr sz="1650" spc="10" dirty="0">
                <a:latin typeface="Trebuchet MS"/>
                <a:cs typeface="Trebuchet MS"/>
              </a:rPr>
              <a:t>r</a:t>
            </a:r>
            <a:r>
              <a:rPr sz="1650" spc="-45" dirty="0">
                <a:latin typeface="Trebuchet MS"/>
                <a:cs typeface="Trebuchet MS"/>
              </a:rPr>
              <a:t> </a:t>
            </a:r>
            <a:r>
              <a:rPr sz="1650" spc="-180" dirty="0">
                <a:latin typeface="Trebuchet MS"/>
                <a:cs typeface="Trebuchet MS"/>
              </a:rPr>
              <a:t>a</a:t>
            </a:r>
            <a:r>
              <a:rPr sz="1650" spc="-75" dirty="0">
                <a:latin typeface="Trebuchet MS"/>
                <a:cs typeface="Trebuchet MS"/>
              </a:rPr>
              <a:t>n</a:t>
            </a:r>
            <a:r>
              <a:rPr sz="1650" spc="-50" dirty="0">
                <a:latin typeface="Trebuchet MS"/>
                <a:cs typeface="Trebuchet MS"/>
              </a:rPr>
              <a:t> </a:t>
            </a:r>
            <a:r>
              <a:rPr sz="1650" spc="-160" dirty="0">
                <a:latin typeface="Trebuchet MS"/>
                <a:cs typeface="Trebuchet MS"/>
              </a:rPr>
              <a:t>a</a:t>
            </a:r>
            <a:r>
              <a:rPr sz="1650" spc="-75" dirty="0">
                <a:latin typeface="Trebuchet MS"/>
                <a:cs typeface="Trebuchet MS"/>
              </a:rPr>
              <a:t>n</a:t>
            </a:r>
            <a:r>
              <a:rPr sz="1650" spc="-80" dirty="0">
                <a:latin typeface="Trebuchet MS"/>
                <a:cs typeface="Trebuchet MS"/>
              </a:rPr>
              <a:t>d</a:t>
            </a:r>
            <a:r>
              <a:rPr sz="1650" spc="-35" dirty="0">
                <a:latin typeface="Trebuchet MS"/>
                <a:cs typeface="Trebuchet MS"/>
              </a:rPr>
              <a:t>r</a:t>
            </a:r>
            <a:r>
              <a:rPr sz="1650" spc="20" dirty="0">
                <a:latin typeface="Trebuchet MS"/>
                <a:cs typeface="Trebuchet MS"/>
              </a:rPr>
              <a:t>o</a:t>
            </a:r>
            <a:r>
              <a:rPr sz="1650" spc="-110" dirty="0">
                <a:latin typeface="Trebuchet MS"/>
                <a:cs typeface="Trebuchet MS"/>
              </a:rPr>
              <a:t>i</a:t>
            </a:r>
            <a:r>
              <a:rPr sz="1650" spc="-80" dirty="0">
                <a:latin typeface="Trebuchet MS"/>
                <a:cs typeface="Trebuchet MS"/>
              </a:rPr>
              <a:t>d</a:t>
            </a:r>
            <a:r>
              <a:rPr sz="1650" spc="-70" dirty="0">
                <a:latin typeface="Trebuchet MS"/>
                <a:cs typeface="Trebuchet MS"/>
              </a:rPr>
              <a:t> </a:t>
            </a:r>
            <a:r>
              <a:rPr sz="1650" spc="-180" dirty="0">
                <a:latin typeface="Trebuchet MS"/>
                <a:cs typeface="Trebuchet MS"/>
              </a:rPr>
              <a:t>a</a:t>
            </a:r>
            <a:r>
              <a:rPr sz="1650" spc="-95" dirty="0">
                <a:latin typeface="Trebuchet MS"/>
                <a:cs typeface="Trebuchet MS"/>
              </a:rPr>
              <a:t>pp</a:t>
            </a:r>
            <a:r>
              <a:rPr sz="1650" spc="-125" dirty="0">
                <a:latin typeface="Trebuchet MS"/>
                <a:cs typeface="Trebuchet MS"/>
              </a:rPr>
              <a:t>l</a:t>
            </a:r>
            <a:r>
              <a:rPr sz="1650" spc="-130" dirty="0">
                <a:latin typeface="Trebuchet MS"/>
                <a:cs typeface="Trebuchet MS"/>
              </a:rPr>
              <a:t>i</a:t>
            </a:r>
            <a:r>
              <a:rPr sz="1650" spc="-95" dirty="0">
                <a:latin typeface="Trebuchet MS"/>
                <a:cs typeface="Trebuchet MS"/>
              </a:rPr>
              <a:t>c</a:t>
            </a:r>
            <a:r>
              <a:rPr sz="1650" spc="-160" dirty="0">
                <a:latin typeface="Trebuchet MS"/>
                <a:cs typeface="Trebuchet MS"/>
              </a:rPr>
              <a:t>a</a:t>
            </a:r>
            <a:r>
              <a:rPr sz="1650" spc="-110" dirty="0">
                <a:latin typeface="Trebuchet MS"/>
                <a:cs typeface="Trebuchet MS"/>
              </a:rPr>
              <a:t>ti</a:t>
            </a:r>
            <a:r>
              <a:rPr sz="1650" spc="20" dirty="0">
                <a:latin typeface="Trebuchet MS"/>
                <a:cs typeface="Trebuchet MS"/>
              </a:rPr>
              <a:t>o</a:t>
            </a:r>
            <a:r>
              <a:rPr sz="1650" spc="-75" dirty="0">
                <a:latin typeface="Trebuchet MS"/>
                <a:cs typeface="Trebuchet MS"/>
              </a:rPr>
              <a:t>n</a:t>
            </a:r>
            <a:r>
              <a:rPr sz="1650" spc="-245" dirty="0">
                <a:latin typeface="Trebuchet MS"/>
                <a:cs typeface="Trebuchet MS"/>
              </a:rPr>
              <a:t>.</a:t>
            </a:r>
            <a:endParaRPr sz="1650">
              <a:latin typeface="Trebuchet MS"/>
              <a:cs typeface="Trebuchet MS"/>
            </a:endParaRPr>
          </a:p>
          <a:p>
            <a:pPr marL="390525" marR="5080" indent="-378460">
              <a:lnSpc>
                <a:spcPct val="120000"/>
              </a:lnSpc>
              <a:spcBef>
                <a:spcPts val="830"/>
              </a:spcBef>
              <a:buClr>
                <a:srgbClr val="B61D42"/>
              </a:buClr>
              <a:buAutoNum type="arabicPeriod"/>
              <a:tabLst>
                <a:tab pos="390525" algn="l"/>
                <a:tab pos="391160" algn="l"/>
              </a:tabLst>
            </a:pPr>
            <a:r>
              <a:rPr sz="1650" spc="-95" dirty="0">
                <a:latin typeface="Trebuchet MS"/>
                <a:cs typeface="Trebuchet MS"/>
              </a:rPr>
              <a:t>To</a:t>
            </a:r>
            <a:r>
              <a:rPr sz="1650" spc="-30" dirty="0">
                <a:latin typeface="Trebuchet MS"/>
                <a:cs typeface="Trebuchet MS"/>
              </a:rPr>
              <a:t> </a:t>
            </a:r>
            <a:r>
              <a:rPr sz="1650" spc="-110" dirty="0">
                <a:latin typeface="Trebuchet MS"/>
                <a:cs typeface="Trebuchet MS"/>
              </a:rPr>
              <a:t>tackle</a:t>
            </a:r>
            <a:r>
              <a:rPr sz="1650" spc="-40" dirty="0">
                <a:latin typeface="Trebuchet MS"/>
                <a:cs typeface="Trebuchet MS"/>
              </a:rPr>
              <a:t> </a:t>
            </a:r>
            <a:r>
              <a:rPr sz="1650" spc="-70" dirty="0">
                <a:latin typeface="Trebuchet MS"/>
                <a:cs typeface="Trebuchet MS"/>
              </a:rPr>
              <a:t>constraints</a:t>
            </a:r>
            <a:r>
              <a:rPr sz="1650" spc="-65" dirty="0">
                <a:latin typeface="Trebuchet MS"/>
                <a:cs typeface="Trebuchet MS"/>
              </a:rPr>
              <a:t> </a:t>
            </a:r>
            <a:r>
              <a:rPr sz="1650" spc="-114" dirty="0">
                <a:latin typeface="Trebuchet MS"/>
                <a:cs typeface="Trebuchet MS"/>
              </a:rPr>
              <a:t>like</a:t>
            </a:r>
            <a:r>
              <a:rPr sz="1650" spc="-25" dirty="0">
                <a:latin typeface="Trebuchet MS"/>
                <a:cs typeface="Trebuchet MS"/>
              </a:rPr>
              <a:t> </a:t>
            </a:r>
            <a:r>
              <a:rPr sz="1650" spc="-95" dirty="0">
                <a:latin typeface="Trebuchet MS"/>
                <a:cs typeface="Trebuchet MS"/>
              </a:rPr>
              <a:t>web</a:t>
            </a:r>
            <a:r>
              <a:rPr sz="1650" spc="-40" dirty="0">
                <a:latin typeface="Trebuchet MS"/>
                <a:cs typeface="Trebuchet MS"/>
              </a:rPr>
              <a:t> </a:t>
            </a:r>
            <a:r>
              <a:rPr sz="1650" spc="-105" dirty="0">
                <a:latin typeface="Trebuchet MS"/>
                <a:cs typeface="Trebuchet MS"/>
              </a:rPr>
              <a:t>camera</a:t>
            </a:r>
            <a:r>
              <a:rPr sz="1650" spc="-55" dirty="0">
                <a:latin typeface="Trebuchet MS"/>
                <a:cs typeface="Trebuchet MS"/>
              </a:rPr>
              <a:t> </a:t>
            </a:r>
            <a:r>
              <a:rPr sz="1650" spc="-80" dirty="0">
                <a:latin typeface="Trebuchet MS"/>
                <a:cs typeface="Trebuchet MS"/>
              </a:rPr>
              <a:t>resolution,</a:t>
            </a:r>
            <a:r>
              <a:rPr sz="1650" spc="-229" dirty="0">
                <a:latin typeface="Trebuchet MS"/>
                <a:cs typeface="Trebuchet MS"/>
              </a:rPr>
              <a:t> </a:t>
            </a:r>
            <a:r>
              <a:rPr sz="1650" spc="-110" dirty="0">
                <a:latin typeface="Trebuchet MS"/>
                <a:cs typeface="Trebuchet MS"/>
              </a:rPr>
              <a:t>lighting</a:t>
            </a:r>
            <a:r>
              <a:rPr sz="1650" spc="-55" dirty="0">
                <a:latin typeface="Trebuchet MS"/>
                <a:cs typeface="Trebuchet MS"/>
              </a:rPr>
              <a:t> </a:t>
            </a:r>
            <a:r>
              <a:rPr sz="1650" spc="-85" dirty="0">
                <a:latin typeface="Trebuchet MS"/>
                <a:cs typeface="Trebuchet MS"/>
              </a:rPr>
              <a:t>conditions,</a:t>
            </a:r>
            <a:r>
              <a:rPr sz="1650" spc="-204" dirty="0">
                <a:latin typeface="Trebuchet MS"/>
                <a:cs typeface="Trebuchet MS"/>
              </a:rPr>
              <a:t> </a:t>
            </a:r>
            <a:r>
              <a:rPr sz="1650" spc="-105" dirty="0">
                <a:latin typeface="Trebuchet MS"/>
                <a:cs typeface="Trebuchet MS"/>
              </a:rPr>
              <a:t>and</a:t>
            </a:r>
            <a:r>
              <a:rPr sz="1650" spc="-40" dirty="0">
                <a:latin typeface="Trebuchet MS"/>
                <a:cs typeface="Trebuchet MS"/>
              </a:rPr>
              <a:t> </a:t>
            </a:r>
            <a:r>
              <a:rPr sz="1650" spc="-50" dirty="0">
                <a:latin typeface="Trebuchet MS"/>
                <a:cs typeface="Trebuchet MS"/>
              </a:rPr>
              <a:t>other </a:t>
            </a:r>
            <a:r>
              <a:rPr sz="1650" spc="-70" dirty="0">
                <a:latin typeface="Trebuchet MS"/>
                <a:cs typeface="Trebuchet MS"/>
              </a:rPr>
              <a:t>such </a:t>
            </a:r>
            <a:r>
              <a:rPr sz="1650" spc="-484" dirty="0">
                <a:latin typeface="Trebuchet MS"/>
                <a:cs typeface="Trebuchet MS"/>
              </a:rPr>
              <a:t> </a:t>
            </a:r>
            <a:r>
              <a:rPr sz="1650" spc="-110" dirty="0">
                <a:latin typeface="Trebuchet MS"/>
                <a:cs typeface="Trebuchet MS"/>
              </a:rPr>
              <a:t>i</a:t>
            </a:r>
            <a:r>
              <a:rPr sz="1650" spc="-45" dirty="0">
                <a:latin typeface="Trebuchet MS"/>
                <a:cs typeface="Trebuchet MS"/>
              </a:rPr>
              <a:t>s</a:t>
            </a:r>
            <a:r>
              <a:rPr sz="1650" spc="-30" dirty="0">
                <a:latin typeface="Trebuchet MS"/>
                <a:cs typeface="Trebuchet MS"/>
              </a:rPr>
              <a:t>s</a:t>
            </a:r>
            <a:r>
              <a:rPr sz="1650" spc="-75" dirty="0">
                <a:latin typeface="Trebuchet MS"/>
                <a:cs typeface="Trebuchet MS"/>
              </a:rPr>
              <a:t>u</a:t>
            </a:r>
            <a:r>
              <a:rPr sz="1650" spc="-125" dirty="0">
                <a:latin typeface="Trebuchet MS"/>
                <a:cs typeface="Trebuchet MS"/>
              </a:rPr>
              <a:t>e</a:t>
            </a:r>
            <a:r>
              <a:rPr sz="1650" spc="-35" dirty="0">
                <a:latin typeface="Trebuchet MS"/>
                <a:cs typeface="Trebuchet MS"/>
              </a:rPr>
              <a:t>s</a:t>
            </a:r>
            <a:r>
              <a:rPr sz="1650" spc="-25" dirty="0">
                <a:latin typeface="Trebuchet MS"/>
                <a:cs typeface="Trebuchet MS"/>
              </a:rPr>
              <a:t> </a:t>
            </a:r>
            <a:r>
              <a:rPr sz="1650" spc="-110" dirty="0">
                <a:latin typeface="Trebuchet MS"/>
                <a:cs typeface="Trebuchet MS"/>
              </a:rPr>
              <a:t>t</a:t>
            </a:r>
            <a:r>
              <a:rPr sz="1650" spc="-75" dirty="0">
                <a:latin typeface="Trebuchet MS"/>
                <a:cs typeface="Trebuchet MS"/>
              </a:rPr>
              <a:t>h</a:t>
            </a:r>
            <a:r>
              <a:rPr sz="1650" spc="-160" dirty="0">
                <a:latin typeface="Trebuchet MS"/>
                <a:cs typeface="Trebuchet MS"/>
              </a:rPr>
              <a:t>a</a:t>
            </a:r>
            <a:r>
              <a:rPr sz="1650" spc="-105" dirty="0">
                <a:latin typeface="Trebuchet MS"/>
                <a:cs typeface="Trebuchet MS"/>
              </a:rPr>
              <a:t>t</a:t>
            </a:r>
            <a:r>
              <a:rPr sz="1650" spc="-55" dirty="0">
                <a:latin typeface="Trebuchet MS"/>
                <a:cs typeface="Trebuchet MS"/>
              </a:rPr>
              <a:t> </a:t>
            </a:r>
            <a:r>
              <a:rPr sz="1650" spc="-75" dirty="0">
                <a:latin typeface="Trebuchet MS"/>
                <a:cs typeface="Trebuchet MS"/>
              </a:rPr>
              <a:t>h</a:t>
            </a:r>
            <a:r>
              <a:rPr sz="1650" spc="-130" dirty="0">
                <a:latin typeface="Trebuchet MS"/>
                <a:cs typeface="Trebuchet MS"/>
              </a:rPr>
              <a:t>i</a:t>
            </a:r>
            <a:r>
              <a:rPr sz="1650" spc="-75" dirty="0">
                <a:latin typeface="Trebuchet MS"/>
                <a:cs typeface="Trebuchet MS"/>
              </a:rPr>
              <a:t>n</a:t>
            </a:r>
            <a:r>
              <a:rPr sz="1650" spc="-80" dirty="0">
                <a:latin typeface="Trebuchet MS"/>
                <a:cs typeface="Trebuchet MS"/>
              </a:rPr>
              <a:t>d</a:t>
            </a:r>
            <a:r>
              <a:rPr sz="1650" spc="-110" dirty="0">
                <a:latin typeface="Trebuchet MS"/>
                <a:cs typeface="Trebuchet MS"/>
              </a:rPr>
              <a:t>e</a:t>
            </a:r>
            <a:r>
              <a:rPr sz="1650" spc="10" dirty="0">
                <a:latin typeface="Trebuchet MS"/>
                <a:cs typeface="Trebuchet MS"/>
              </a:rPr>
              <a:t>r</a:t>
            </a:r>
            <a:r>
              <a:rPr sz="1650" spc="-60" dirty="0">
                <a:latin typeface="Trebuchet MS"/>
                <a:cs typeface="Trebuchet MS"/>
              </a:rPr>
              <a:t> </a:t>
            </a:r>
            <a:r>
              <a:rPr sz="1650" spc="-95" dirty="0">
                <a:latin typeface="Trebuchet MS"/>
                <a:cs typeface="Trebuchet MS"/>
              </a:rPr>
              <a:t>t</a:t>
            </a:r>
            <a:r>
              <a:rPr sz="1650" spc="-75" dirty="0">
                <a:latin typeface="Trebuchet MS"/>
                <a:cs typeface="Trebuchet MS"/>
              </a:rPr>
              <a:t>h</a:t>
            </a:r>
            <a:r>
              <a:rPr sz="1650" spc="-110" dirty="0">
                <a:latin typeface="Trebuchet MS"/>
                <a:cs typeface="Trebuchet MS"/>
              </a:rPr>
              <a:t>e</a:t>
            </a:r>
            <a:r>
              <a:rPr sz="1650" spc="-50" dirty="0">
                <a:latin typeface="Trebuchet MS"/>
                <a:cs typeface="Trebuchet MS"/>
              </a:rPr>
              <a:t> </a:t>
            </a:r>
            <a:r>
              <a:rPr sz="1650" spc="-125" dirty="0">
                <a:latin typeface="Trebuchet MS"/>
                <a:cs typeface="Trebuchet MS"/>
              </a:rPr>
              <a:t>e</a:t>
            </a:r>
            <a:r>
              <a:rPr sz="1650" spc="-100" dirty="0">
                <a:latin typeface="Trebuchet MS"/>
                <a:cs typeface="Trebuchet MS"/>
              </a:rPr>
              <a:t>m</a:t>
            </a:r>
            <a:r>
              <a:rPr sz="1650" spc="20" dirty="0">
                <a:latin typeface="Trebuchet MS"/>
                <a:cs typeface="Trebuchet MS"/>
              </a:rPr>
              <a:t>o</a:t>
            </a:r>
            <a:r>
              <a:rPr sz="1650" spc="-95" dirty="0">
                <a:latin typeface="Trebuchet MS"/>
                <a:cs typeface="Trebuchet MS"/>
              </a:rPr>
              <a:t>t</a:t>
            </a:r>
            <a:r>
              <a:rPr sz="1650" spc="-130" dirty="0">
                <a:latin typeface="Trebuchet MS"/>
                <a:cs typeface="Trebuchet MS"/>
              </a:rPr>
              <a:t>i</a:t>
            </a:r>
            <a:r>
              <a:rPr sz="1650" spc="20" dirty="0">
                <a:latin typeface="Trebuchet MS"/>
                <a:cs typeface="Trebuchet MS"/>
              </a:rPr>
              <a:t>o</a:t>
            </a:r>
            <a:r>
              <a:rPr sz="1650" spc="-75" dirty="0">
                <a:latin typeface="Trebuchet MS"/>
                <a:cs typeface="Trebuchet MS"/>
              </a:rPr>
              <a:t>n</a:t>
            </a:r>
            <a:r>
              <a:rPr sz="1650" spc="-50" dirty="0">
                <a:latin typeface="Trebuchet MS"/>
                <a:cs typeface="Trebuchet MS"/>
              </a:rPr>
              <a:t> </a:t>
            </a:r>
            <a:r>
              <a:rPr sz="1650" spc="-20" dirty="0">
                <a:latin typeface="Trebuchet MS"/>
                <a:cs typeface="Trebuchet MS"/>
              </a:rPr>
              <a:t>r</a:t>
            </a:r>
            <a:r>
              <a:rPr sz="1650" spc="-110" dirty="0">
                <a:latin typeface="Trebuchet MS"/>
                <a:cs typeface="Trebuchet MS"/>
              </a:rPr>
              <a:t>ec</a:t>
            </a:r>
            <a:r>
              <a:rPr sz="1650" spc="20" dirty="0">
                <a:latin typeface="Trebuchet MS"/>
                <a:cs typeface="Trebuchet MS"/>
              </a:rPr>
              <a:t>o</a:t>
            </a:r>
            <a:r>
              <a:rPr sz="1650" spc="-120" dirty="0">
                <a:latin typeface="Trebuchet MS"/>
                <a:cs typeface="Trebuchet MS"/>
              </a:rPr>
              <a:t>g</a:t>
            </a:r>
            <a:r>
              <a:rPr sz="1650" spc="-75" dirty="0">
                <a:latin typeface="Trebuchet MS"/>
                <a:cs typeface="Trebuchet MS"/>
              </a:rPr>
              <a:t>n</a:t>
            </a:r>
            <a:r>
              <a:rPr sz="1650" spc="-110" dirty="0">
                <a:latin typeface="Trebuchet MS"/>
                <a:cs typeface="Trebuchet MS"/>
              </a:rPr>
              <a:t>iti</a:t>
            </a:r>
            <a:r>
              <a:rPr sz="1650" spc="20" dirty="0">
                <a:latin typeface="Trebuchet MS"/>
                <a:cs typeface="Trebuchet MS"/>
              </a:rPr>
              <a:t>o</a:t>
            </a:r>
            <a:r>
              <a:rPr sz="1650" spc="-75" dirty="0">
                <a:latin typeface="Trebuchet MS"/>
                <a:cs typeface="Trebuchet MS"/>
              </a:rPr>
              <a:t>n</a:t>
            </a:r>
            <a:r>
              <a:rPr sz="1650" spc="-245" dirty="0">
                <a:latin typeface="Trebuchet MS"/>
                <a:cs typeface="Trebuchet MS"/>
              </a:rPr>
              <a:t>.</a:t>
            </a:r>
            <a:endParaRPr sz="1650">
              <a:latin typeface="Trebuchet MS"/>
              <a:cs typeface="Trebuchet MS"/>
            </a:endParaRPr>
          </a:p>
          <a:p>
            <a:pPr marL="390525" indent="-378460">
              <a:lnSpc>
                <a:spcPct val="100000"/>
              </a:lnSpc>
              <a:spcBef>
                <a:spcPts val="1225"/>
              </a:spcBef>
              <a:buClr>
                <a:srgbClr val="B61D42"/>
              </a:buClr>
              <a:buAutoNum type="arabicPeriod"/>
              <a:tabLst>
                <a:tab pos="390525" algn="l"/>
                <a:tab pos="391160" algn="l"/>
              </a:tabLst>
            </a:pPr>
            <a:r>
              <a:rPr sz="1650" spc="-95" dirty="0">
                <a:latin typeface="Trebuchet MS"/>
                <a:cs typeface="Trebuchet MS"/>
              </a:rPr>
              <a:t>To</a:t>
            </a:r>
            <a:r>
              <a:rPr sz="1650" spc="-35" dirty="0">
                <a:latin typeface="Trebuchet MS"/>
                <a:cs typeface="Trebuchet MS"/>
              </a:rPr>
              <a:t> </a:t>
            </a:r>
            <a:r>
              <a:rPr sz="1650" spc="-60" dirty="0">
                <a:latin typeface="Trebuchet MS"/>
                <a:cs typeface="Trebuchet MS"/>
              </a:rPr>
              <a:t>observe</a:t>
            </a:r>
            <a:r>
              <a:rPr sz="1650" spc="-45" dirty="0">
                <a:latin typeface="Trebuchet MS"/>
                <a:cs typeface="Trebuchet MS"/>
              </a:rPr>
              <a:t> </a:t>
            </a:r>
            <a:r>
              <a:rPr sz="1650" spc="-50" dirty="0">
                <a:latin typeface="Trebuchet MS"/>
                <a:cs typeface="Trebuchet MS"/>
              </a:rPr>
              <a:t>more</a:t>
            </a:r>
            <a:r>
              <a:rPr sz="1650" spc="-60" dirty="0">
                <a:latin typeface="Trebuchet MS"/>
                <a:cs typeface="Trebuchet MS"/>
              </a:rPr>
              <a:t> </a:t>
            </a:r>
            <a:r>
              <a:rPr sz="1650" spc="-100" dirty="0">
                <a:latin typeface="Trebuchet MS"/>
                <a:cs typeface="Trebuchet MS"/>
              </a:rPr>
              <a:t>human</a:t>
            </a:r>
            <a:r>
              <a:rPr sz="1650" spc="-45" dirty="0">
                <a:latin typeface="Trebuchet MS"/>
                <a:cs typeface="Trebuchet MS"/>
              </a:rPr>
              <a:t> </a:t>
            </a:r>
            <a:r>
              <a:rPr sz="1650" spc="-60" dirty="0">
                <a:latin typeface="Trebuchet MS"/>
                <a:cs typeface="Trebuchet MS"/>
              </a:rPr>
              <a:t>emotions</a:t>
            </a:r>
            <a:r>
              <a:rPr sz="1650" spc="-70" dirty="0">
                <a:latin typeface="Trebuchet MS"/>
                <a:cs typeface="Trebuchet MS"/>
              </a:rPr>
              <a:t> </a:t>
            </a:r>
            <a:r>
              <a:rPr sz="1650" spc="-105" dirty="0">
                <a:latin typeface="Trebuchet MS"/>
                <a:cs typeface="Trebuchet MS"/>
              </a:rPr>
              <a:t>and</a:t>
            </a:r>
            <a:r>
              <a:rPr sz="1650" spc="-30" dirty="0">
                <a:latin typeface="Trebuchet MS"/>
                <a:cs typeface="Trebuchet MS"/>
              </a:rPr>
              <a:t> </a:t>
            </a:r>
            <a:r>
              <a:rPr sz="1650" spc="-65" dirty="0">
                <a:latin typeface="Trebuchet MS"/>
                <a:cs typeface="Trebuchet MS"/>
              </a:rPr>
              <a:t>incorporate</a:t>
            </a:r>
            <a:r>
              <a:rPr sz="1650" spc="-80" dirty="0">
                <a:latin typeface="Trebuchet MS"/>
                <a:cs typeface="Trebuchet MS"/>
              </a:rPr>
              <a:t> </a:t>
            </a:r>
            <a:r>
              <a:rPr sz="1650" spc="-100" dirty="0">
                <a:latin typeface="Trebuchet MS"/>
                <a:cs typeface="Trebuchet MS"/>
              </a:rPr>
              <a:t>them</a:t>
            </a:r>
            <a:r>
              <a:rPr sz="1650" spc="-45" dirty="0">
                <a:latin typeface="Trebuchet MS"/>
                <a:cs typeface="Trebuchet MS"/>
              </a:rPr>
              <a:t> </a:t>
            </a:r>
            <a:r>
              <a:rPr sz="1650" spc="-70" dirty="0">
                <a:latin typeface="Trebuchet MS"/>
                <a:cs typeface="Trebuchet MS"/>
              </a:rPr>
              <a:t>into</a:t>
            </a:r>
            <a:r>
              <a:rPr sz="1650" spc="-50" dirty="0">
                <a:latin typeface="Trebuchet MS"/>
                <a:cs typeface="Trebuchet MS"/>
              </a:rPr>
              <a:t> </a:t>
            </a:r>
            <a:r>
              <a:rPr sz="1650" spc="-15" dirty="0">
                <a:latin typeface="Trebuchet MS"/>
                <a:cs typeface="Trebuchet MS"/>
              </a:rPr>
              <a:t>our</a:t>
            </a:r>
            <a:r>
              <a:rPr sz="1650" spc="-55" dirty="0">
                <a:latin typeface="Trebuchet MS"/>
                <a:cs typeface="Trebuchet MS"/>
              </a:rPr>
              <a:t> </a:t>
            </a:r>
            <a:r>
              <a:rPr sz="1650" spc="-114">
                <a:latin typeface="Trebuchet MS"/>
                <a:cs typeface="Trebuchet MS"/>
              </a:rPr>
              <a:t>project</a:t>
            </a:r>
            <a:r>
              <a:rPr sz="1650" spc="-114" smtClean="0">
                <a:latin typeface="Trebuchet MS"/>
                <a:cs typeface="Trebuchet MS"/>
              </a:rPr>
              <a:t>.</a:t>
            </a:r>
            <a:endParaRPr lang="en-IN" sz="1650" spc="-114" dirty="0" smtClean="0">
              <a:latin typeface="Trebuchet MS"/>
              <a:cs typeface="Trebuchet MS"/>
            </a:endParaRPr>
          </a:p>
          <a:p>
            <a:pPr marL="390525" indent="-378460">
              <a:lnSpc>
                <a:spcPct val="100000"/>
              </a:lnSpc>
              <a:spcBef>
                <a:spcPts val="1225"/>
              </a:spcBef>
              <a:buClr>
                <a:srgbClr val="B61D42"/>
              </a:buClr>
              <a:buAutoNum type="arabicPeriod"/>
              <a:tabLst>
                <a:tab pos="390525" algn="l"/>
                <a:tab pos="391160" algn="l"/>
              </a:tabLst>
            </a:pPr>
            <a:r>
              <a:rPr lang="en-GB" sz="1600" dirty="0" smtClean="0"/>
              <a:t>Integration with other technologies.</a:t>
            </a:r>
          </a:p>
          <a:p>
            <a:pPr marL="390525" indent="-378460">
              <a:lnSpc>
                <a:spcPct val="100000"/>
              </a:lnSpc>
              <a:spcBef>
                <a:spcPts val="1225"/>
              </a:spcBef>
              <a:buClr>
                <a:srgbClr val="B61D42"/>
              </a:buClr>
              <a:buAutoNum type="arabicPeriod"/>
              <a:tabLst>
                <a:tab pos="390525" algn="l"/>
                <a:tab pos="391160" algn="l"/>
              </a:tabLst>
            </a:pPr>
            <a:r>
              <a:rPr lang="en-GB" sz="1600" dirty="0" smtClean="0"/>
              <a:t>Integration of other biometric data.</a:t>
            </a:r>
            <a:endParaRPr sz="165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280285" cy="427990"/>
          </a:xfrm>
          <a:prstGeom prst="rect">
            <a:avLst/>
          </a:prstGeom>
        </p:spPr>
        <p:txBody>
          <a:bodyPr vert="horz" wrap="square" lIns="0" tIns="11430" rIns="0" bIns="0" rtlCol="0">
            <a:spAutoFit/>
          </a:bodyPr>
          <a:lstStyle/>
          <a:p>
            <a:pPr marL="12700">
              <a:lnSpc>
                <a:spcPct val="100000"/>
              </a:lnSpc>
              <a:spcBef>
                <a:spcPts val="90"/>
              </a:spcBef>
            </a:pPr>
            <a:r>
              <a:rPr sz="2650" spc="215" dirty="0">
                <a:solidFill>
                  <a:srgbClr val="000000"/>
                </a:solidFill>
                <a:latin typeface="Trebuchet MS"/>
                <a:cs typeface="Trebuchet MS"/>
              </a:rPr>
              <a:t>REFERENCES</a:t>
            </a:r>
            <a:endParaRPr sz="2650">
              <a:latin typeface="Trebuchet MS"/>
              <a:cs typeface="Trebuchet MS"/>
            </a:endParaRPr>
          </a:p>
        </p:txBody>
      </p:sp>
      <p:sp>
        <p:nvSpPr>
          <p:cNvPr id="3" name="object 3"/>
          <p:cNvSpPr txBox="1"/>
          <p:nvPr/>
        </p:nvSpPr>
        <p:spPr>
          <a:xfrm>
            <a:off x="1261325" y="2650071"/>
            <a:ext cx="8643620" cy="3329304"/>
          </a:xfrm>
          <a:prstGeom prst="rect">
            <a:avLst/>
          </a:prstGeom>
        </p:spPr>
        <p:txBody>
          <a:bodyPr vert="horz" wrap="square" lIns="0" tIns="12065" rIns="0" bIns="0" rtlCol="0">
            <a:spAutoFit/>
          </a:bodyPr>
          <a:lstStyle/>
          <a:p>
            <a:pPr marL="201295" marR="225425" indent="-189230">
              <a:lnSpc>
                <a:spcPct val="111100"/>
              </a:lnSpc>
              <a:spcBef>
                <a:spcPts val="95"/>
              </a:spcBef>
              <a:buClr>
                <a:srgbClr val="B61D42"/>
              </a:buClr>
              <a:buFont typeface="Arial MT"/>
              <a:buChar char="•"/>
              <a:tabLst>
                <a:tab pos="201295" algn="l"/>
                <a:tab pos="201930" algn="l"/>
              </a:tabLst>
            </a:pPr>
            <a:r>
              <a:rPr sz="900" spc="-50" dirty="0">
                <a:latin typeface="Trebuchet MS"/>
                <a:cs typeface="Trebuchet MS"/>
              </a:rPr>
              <a:t>R.</a:t>
            </a:r>
            <a:r>
              <a:rPr sz="900" spc="-25" dirty="0">
                <a:latin typeface="Trebuchet MS"/>
                <a:cs typeface="Trebuchet MS"/>
              </a:rPr>
              <a:t> </a:t>
            </a:r>
            <a:r>
              <a:rPr sz="900" spc="-75" dirty="0">
                <a:latin typeface="Trebuchet MS"/>
                <a:cs typeface="Trebuchet MS"/>
              </a:rPr>
              <a:t>S.</a:t>
            </a:r>
            <a:r>
              <a:rPr sz="900" spc="-25" dirty="0">
                <a:latin typeface="Trebuchet MS"/>
                <a:cs typeface="Trebuchet MS"/>
              </a:rPr>
              <a:t> </a:t>
            </a:r>
            <a:r>
              <a:rPr sz="900" spc="-30" dirty="0">
                <a:latin typeface="Trebuchet MS"/>
                <a:cs typeface="Trebuchet MS"/>
              </a:rPr>
              <a:t>Deshmukh,</a:t>
            </a:r>
            <a:r>
              <a:rPr sz="900" spc="-25" dirty="0">
                <a:latin typeface="Trebuchet MS"/>
                <a:cs typeface="Trebuchet MS"/>
              </a:rPr>
              <a:t> </a:t>
            </a:r>
            <a:r>
              <a:rPr sz="900" spc="-60" dirty="0">
                <a:latin typeface="Trebuchet MS"/>
                <a:cs typeface="Trebuchet MS"/>
              </a:rPr>
              <a:t>V.</a:t>
            </a:r>
            <a:r>
              <a:rPr sz="900" spc="-40" dirty="0">
                <a:latin typeface="Trebuchet MS"/>
                <a:cs typeface="Trebuchet MS"/>
              </a:rPr>
              <a:t> </a:t>
            </a:r>
            <a:r>
              <a:rPr sz="900" spc="-95" dirty="0">
                <a:latin typeface="Trebuchet MS"/>
                <a:cs typeface="Trebuchet MS"/>
              </a:rPr>
              <a:t>Jagtap</a:t>
            </a:r>
            <a:r>
              <a:rPr sz="900" spc="15" dirty="0">
                <a:latin typeface="Trebuchet MS"/>
                <a:cs typeface="Trebuchet MS"/>
              </a:rPr>
              <a:t> </a:t>
            </a:r>
            <a:r>
              <a:rPr sz="900" spc="-60" dirty="0">
                <a:latin typeface="Trebuchet MS"/>
                <a:cs typeface="Trebuchet MS"/>
              </a:rPr>
              <a:t>and</a:t>
            </a:r>
            <a:r>
              <a:rPr sz="900" spc="-15" dirty="0">
                <a:latin typeface="Trebuchet MS"/>
                <a:cs typeface="Trebuchet MS"/>
              </a:rPr>
              <a:t> </a:t>
            </a:r>
            <a:r>
              <a:rPr sz="900" spc="-75" dirty="0">
                <a:latin typeface="Trebuchet MS"/>
                <a:cs typeface="Trebuchet MS"/>
              </a:rPr>
              <a:t>S.</a:t>
            </a:r>
            <a:r>
              <a:rPr sz="900" spc="-25" dirty="0">
                <a:latin typeface="Trebuchet MS"/>
                <a:cs typeface="Trebuchet MS"/>
              </a:rPr>
              <a:t> </a:t>
            </a:r>
            <a:r>
              <a:rPr sz="900" spc="-65" dirty="0">
                <a:latin typeface="Trebuchet MS"/>
                <a:cs typeface="Trebuchet MS"/>
              </a:rPr>
              <a:t>Paygude,</a:t>
            </a:r>
            <a:r>
              <a:rPr sz="900" spc="-10" dirty="0">
                <a:latin typeface="Trebuchet MS"/>
                <a:cs typeface="Trebuchet MS"/>
              </a:rPr>
              <a:t> </a:t>
            </a:r>
            <a:r>
              <a:rPr sz="900" spc="-55" dirty="0">
                <a:latin typeface="Trebuchet MS"/>
                <a:cs typeface="Trebuchet MS"/>
              </a:rPr>
              <a:t>"Facial</a:t>
            </a:r>
            <a:r>
              <a:rPr sz="900" spc="-15" dirty="0">
                <a:latin typeface="Trebuchet MS"/>
                <a:cs typeface="Trebuchet MS"/>
              </a:rPr>
              <a:t> </a:t>
            </a:r>
            <a:r>
              <a:rPr sz="900" spc="-35" dirty="0">
                <a:latin typeface="Trebuchet MS"/>
                <a:cs typeface="Trebuchet MS"/>
              </a:rPr>
              <a:t>emotion recognition</a:t>
            </a:r>
            <a:r>
              <a:rPr sz="900" spc="-25" dirty="0">
                <a:latin typeface="Trebuchet MS"/>
                <a:cs typeface="Trebuchet MS"/>
              </a:rPr>
              <a:t> </a:t>
            </a:r>
            <a:r>
              <a:rPr sz="900" spc="-45" dirty="0">
                <a:latin typeface="Trebuchet MS"/>
                <a:cs typeface="Trebuchet MS"/>
              </a:rPr>
              <a:t>system</a:t>
            </a:r>
            <a:r>
              <a:rPr sz="900" dirty="0">
                <a:latin typeface="Trebuchet MS"/>
                <a:cs typeface="Trebuchet MS"/>
              </a:rPr>
              <a:t> </a:t>
            </a:r>
            <a:r>
              <a:rPr sz="900" spc="-35" dirty="0">
                <a:latin typeface="Trebuchet MS"/>
                <a:cs typeface="Trebuchet MS"/>
              </a:rPr>
              <a:t>through</a:t>
            </a:r>
            <a:r>
              <a:rPr sz="900" spc="-10" dirty="0">
                <a:latin typeface="Trebuchet MS"/>
                <a:cs typeface="Trebuchet MS"/>
              </a:rPr>
              <a:t> </a:t>
            </a:r>
            <a:r>
              <a:rPr sz="900" spc="-55" dirty="0">
                <a:latin typeface="Trebuchet MS"/>
                <a:cs typeface="Trebuchet MS"/>
              </a:rPr>
              <a:t>machine</a:t>
            </a:r>
            <a:r>
              <a:rPr sz="900" spc="-15" dirty="0">
                <a:latin typeface="Trebuchet MS"/>
                <a:cs typeface="Trebuchet MS"/>
              </a:rPr>
              <a:t> </a:t>
            </a:r>
            <a:r>
              <a:rPr sz="900" spc="-50" dirty="0">
                <a:latin typeface="Trebuchet MS"/>
                <a:cs typeface="Trebuchet MS"/>
              </a:rPr>
              <a:t>learning</a:t>
            </a:r>
            <a:r>
              <a:rPr sz="900" spc="-25" dirty="0">
                <a:latin typeface="Trebuchet MS"/>
                <a:cs typeface="Trebuchet MS"/>
              </a:rPr>
              <a:t> </a:t>
            </a:r>
            <a:r>
              <a:rPr sz="900" spc="-45" dirty="0">
                <a:latin typeface="Trebuchet MS"/>
                <a:cs typeface="Trebuchet MS"/>
              </a:rPr>
              <a:t>approach,"</a:t>
            </a:r>
            <a:r>
              <a:rPr sz="900" spc="-5" dirty="0">
                <a:latin typeface="Trebuchet MS"/>
                <a:cs typeface="Trebuchet MS"/>
              </a:rPr>
              <a:t> </a:t>
            </a:r>
            <a:r>
              <a:rPr sz="900" spc="-20" dirty="0">
                <a:latin typeface="Trebuchet MS"/>
                <a:cs typeface="Trebuchet MS"/>
              </a:rPr>
              <a:t>2017</a:t>
            </a:r>
            <a:r>
              <a:rPr sz="900" spc="-15" dirty="0">
                <a:latin typeface="Trebuchet MS"/>
                <a:cs typeface="Trebuchet MS"/>
              </a:rPr>
              <a:t> </a:t>
            </a:r>
            <a:r>
              <a:rPr sz="900" spc="-50" dirty="0">
                <a:latin typeface="Trebuchet MS"/>
                <a:cs typeface="Trebuchet MS"/>
              </a:rPr>
              <a:t>International</a:t>
            </a:r>
            <a:r>
              <a:rPr sz="900" spc="-15" dirty="0">
                <a:latin typeface="Trebuchet MS"/>
                <a:cs typeface="Trebuchet MS"/>
              </a:rPr>
              <a:t> </a:t>
            </a:r>
            <a:r>
              <a:rPr sz="900" spc="-30" dirty="0">
                <a:latin typeface="Trebuchet MS"/>
                <a:cs typeface="Trebuchet MS"/>
              </a:rPr>
              <a:t>Conference</a:t>
            </a:r>
            <a:r>
              <a:rPr sz="900" spc="-25" dirty="0">
                <a:latin typeface="Trebuchet MS"/>
                <a:cs typeface="Trebuchet MS"/>
              </a:rPr>
              <a:t> </a:t>
            </a:r>
            <a:r>
              <a:rPr sz="900" spc="-15" dirty="0">
                <a:latin typeface="Trebuchet MS"/>
                <a:cs typeface="Trebuchet MS"/>
              </a:rPr>
              <a:t>on </a:t>
            </a:r>
            <a:r>
              <a:rPr sz="900" spc="-55" dirty="0">
                <a:latin typeface="Trebuchet MS"/>
                <a:cs typeface="Trebuchet MS"/>
              </a:rPr>
              <a:t>Intelligent</a:t>
            </a:r>
            <a:r>
              <a:rPr sz="900" spc="-40" dirty="0">
                <a:latin typeface="Trebuchet MS"/>
                <a:cs typeface="Trebuchet MS"/>
              </a:rPr>
              <a:t> </a:t>
            </a:r>
            <a:r>
              <a:rPr sz="900" spc="-25" dirty="0">
                <a:latin typeface="Trebuchet MS"/>
                <a:cs typeface="Trebuchet MS"/>
              </a:rPr>
              <a:t>Computing</a:t>
            </a:r>
            <a:r>
              <a:rPr sz="900" spc="-40" dirty="0">
                <a:latin typeface="Trebuchet MS"/>
                <a:cs typeface="Trebuchet MS"/>
              </a:rPr>
              <a:t> </a:t>
            </a:r>
            <a:r>
              <a:rPr sz="900" spc="-55" dirty="0">
                <a:latin typeface="Trebuchet MS"/>
                <a:cs typeface="Trebuchet MS"/>
              </a:rPr>
              <a:t>and </a:t>
            </a:r>
            <a:r>
              <a:rPr sz="900" spc="-50" dirty="0">
                <a:latin typeface="Trebuchet MS"/>
                <a:cs typeface="Trebuchet MS"/>
              </a:rPr>
              <a:t> </a:t>
            </a:r>
            <a:r>
              <a:rPr sz="900" spc="-5" dirty="0">
                <a:latin typeface="Trebuchet MS"/>
                <a:cs typeface="Trebuchet MS"/>
              </a:rPr>
              <a:t>Control</a:t>
            </a:r>
            <a:r>
              <a:rPr sz="900" spc="-45" dirty="0">
                <a:latin typeface="Trebuchet MS"/>
                <a:cs typeface="Trebuchet MS"/>
              </a:rPr>
              <a:t> </a:t>
            </a:r>
            <a:r>
              <a:rPr sz="900" spc="-40" dirty="0">
                <a:latin typeface="Trebuchet MS"/>
                <a:cs typeface="Trebuchet MS"/>
              </a:rPr>
              <a:t>Systems</a:t>
            </a:r>
            <a:r>
              <a:rPr sz="900" spc="-25" dirty="0">
                <a:latin typeface="Trebuchet MS"/>
                <a:cs typeface="Trebuchet MS"/>
              </a:rPr>
              <a:t> </a:t>
            </a:r>
            <a:r>
              <a:rPr sz="900" dirty="0">
                <a:latin typeface="Trebuchet MS"/>
                <a:cs typeface="Trebuchet MS"/>
              </a:rPr>
              <a:t>(ICICCS),</a:t>
            </a:r>
            <a:r>
              <a:rPr sz="900" spc="-65" dirty="0">
                <a:latin typeface="Trebuchet MS"/>
                <a:cs typeface="Trebuchet MS"/>
              </a:rPr>
              <a:t> </a:t>
            </a:r>
            <a:r>
              <a:rPr sz="900" spc="-40" dirty="0">
                <a:latin typeface="Trebuchet MS"/>
                <a:cs typeface="Trebuchet MS"/>
              </a:rPr>
              <a:t>2017,</a:t>
            </a:r>
            <a:r>
              <a:rPr sz="900" spc="-45" dirty="0">
                <a:latin typeface="Trebuchet MS"/>
                <a:cs typeface="Trebuchet MS"/>
              </a:rPr>
              <a:t> </a:t>
            </a:r>
            <a:r>
              <a:rPr sz="900" spc="-75" dirty="0">
                <a:latin typeface="Trebuchet MS"/>
                <a:cs typeface="Trebuchet MS"/>
              </a:rPr>
              <a:t>pp.</a:t>
            </a:r>
            <a:r>
              <a:rPr sz="900" spc="-25" dirty="0">
                <a:latin typeface="Trebuchet MS"/>
                <a:cs typeface="Trebuchet MS"/>
              </a:rPr>
              <a:t> </a:t>
            </a:r>
            <a:r>
              <a:rPr sz="900" spc="-35" dirty="0">
                <a:latin typeface="Trebuchet MS"/>
                <a:cs typeface="Trebuchet MS"/>
              </a:rPr>
              <a:t>272-277.</a:t>
            </a:r>
            <a:endParaRPr sz="900">
              <a:latin typeface="Trebuchet MS"/>
              <a:cs typeface="Trebuchet MS"/>
            </a:endParaRPr>
          </a:p>
          <a:p>
            <a:pPr marL="201295" marR="177800" indent="-189230">
              <a:lnSpc>
                <a:spcPct val="111100"/>
              </a:lnSpc>
              <a:spcBef>
                <a:spcPts val="815"/>
              </a:spcBef>
              <a:buClr>
                <a:srgbClr val="B61D42"/>
              </a:buClr>
              <a:buFont typeface="Arial MT"/>
              <a:buChar char="•"/>
              <a:tabLst>
                <a:tab pos="201295" algn="l"/>
                <a:tab pos="201930" algn="l"/>
              </a:tabLst>
            </a:pPr>
            <a:r>
              <a:rPr sz="900" spc="-55" dirty="0">
                <a:solidFill>
                  <a:srgbClr val="212121"/>
                </a:solidFill>
                <a:latin typeface="Trebuchet MS"/>
                <a:cs typeface="Trebuchet MS"/>
              </a:rPr>
              <a:t>Athavle,</a:t>
            </a:r>
            <a:r>
              <a:rPr sz="900" spc="-15" dirty="0">
                <a:solidFill>
                  <a:srgbClr val="212121"/>
                </a:solidFill>
                <a:latin typeface="Trebuchet MS"/>
                <a:cs typeface="Trebuchet MS"/>
              </a:rPr>
              <a:t> </a:t>
            </a:r>
            <a:r>
              <a:rPr sz="900" spc="-65" dirty="0">
                <a:solidFill>
                  <a:srgbClr val="212121"/>
                </a:solidFill>
                <a:latin typeface="Trebuchet MS"/>
                <a:cs typeface="Trebuchet MS"/>
              </a:rPr>
              <a:t>M.,</a:t>
            </a:r>
            <a:r>
              <a:rPr sz="900" spc="-10" dirty="0">
                <a:solidFill>
                  <a:srgbClr val="212121"/>
                </a:solidFill>
                <a:latin typeface="Trebuchet MS"/>
                <a:cs typeface="Trebuchet MS"/>
              </a:rPr>
              <a:t> </a:t>
            </a:r>
            <a:r>
              <a:rPr sz="900" spc="-55" dirty="0">
                <a:solidFill>
                  <a:srgbClr val="212121"/>
                </a:solidFill>
                <a:latin typeface="Trebuchet MS"/>
                <a:cs typeface="Trebuchet MS"/>
              </a:rPr>
              <a:t>Mudale,</a:t>
            </a:r>
            <a:r>
              <a:rPr sz="900" spc="-25" dirty="0">
                <a:solidFill>
                  <a:srgbClr val="212121"/>
                </a:solidFill>
                <a:latin typeface="Trebuchet MS"/>
                <a:cs typeface="Trebuchet MS"/>
              </a:rPr>
              <a:t> </a:t>
            </a:r>
            <a:r>
              <a:rPr sz="900" spc="-45" dirty="0">
                <a:solidFill>
                  <a:srgbClr val="212121"/>
                </a:solidFill>
                <a:latin typeface="Trebuchet MS"/>
                <a:cs typeface="Trebuchet MS"/>
              </a:rPr>
              <a:t>D.,</a:t>
            </a:r>
            <a:r>
              <a:rPr sz="900" spc="-20" dirty="0">
                <a:solidFill>
                  <a:srgbClr val="212121"/>
                </a:solidFill>
                <a:latin typeface="Trebuchet MS"/>
                <a:cs typeface="Trebuchet MS"/>
              </a:rPr>
              <a:t> </a:t>
            </a:r>
            <a:r>
              <a:rPr sz="900" spc="-55" dirty="0">
                <a:solidFill>
                  <a:srgbClr val="212121"/>
                </a:solidFill>
                <a:latin typeface="Trebuchet MS"/>
                <a:cs typeface="Trebuchet MS"/>
              </a:rPr>
              <a:t>Shrivastav,</a:t>
            </a:r>
            <a:r>
              <a:rPr sz="900" spc="-5" dirty="0">
                <a:solidFill>
                  <a:srgbClr val="212121"/>
                </a:solidFill>
                <a:latin typeface="Trebuchet MS"/>
                <a:cs typeface="Trebuchet MS"/>
              </a:rPr>
              <a:t> </a:t>
            </a:r>
            <a:r>
              <a:rPr sz="900" spc="-35" dirty="0">
                <a:solidFill>
                  <a:srgbClr val="212121"/>
                </a:solidFill>
                <a:latin typeface="Trebuchet MS"/>
                <a:cs typeface="Trebuchet MS"/>
              </a:rPr>
              <a:t>U.</a:t>
            </a:r>
            <a:r>
              <a:rPr sz="900" spc="-25" dirty="0">
                <a:solidFill>
                  <a:srgbClr val="212121"/>
                </a:solidFill>
                <a:latin typeface="Trebuchet MS"/>
                <a:cs typeface="Trebuchet MS"/>
              </a:rPr>
              <a:t> </a:t>
            </a:r>
            <a:r>
              <a:rPr sz="900" spc="-60" dirty="0">
                <a:solidFill>
                  <a:srgbClr val="212121"/>
                </a:solidFill>
                <a:latin typeface="Trebuchet MS"/>
                <a:cs typeface="Trebuchet MS"/>
              </a:rPr>
              <a:t>and</a:t>
            </a:r>
            <a:r>
              <a:rPr sz="900" spc="-10" dirty="0">
                <a:solidFill>
                  <a:srgbClr val="212121"/>
                </a:solidFill>
                <a:latin typeface="Trebuchet MS"/>
                <a:cs typeface="Trebuchet MS"/>
              </a:rPr>
              <a:t> </a:t>
            </a:r>
            <a:r>
              <a:rPr sz="900" spc="-55" dirty="0">
                <a:solidFill>
                  <a:srgbClr val="212121"/>
                </a:solidFill>
                <a:latin typeface="Trebuchet MS"/>
                <a:cs typeface="Trebuchet MS"/>
              </a:rPr>
              <a:t>Gupta,</a:t>
            </a:r>
            <a:r>
              <a:rPr sz="900" spc="-25" dirty="0">
                <a:solidFill>
                  <a:srgbClr val="212121"/>
                </a:solidFill>
                <a:latin typeface="Trebuchet MS"/>
                <a:cs typeface="Trebuchet MS"/>
              </a:rPr>
              <a:t> </a:t>
            </a:r>
            <a:r>
              <a:rPr sz="900" spc="-65" dirty="0">
                <a:solidFill>
                  <a:srgbClr val="212121"/>
                </a:solidFill>
                <a:latin typeface="Trebuchet MS"/>
                <a:cs typeface="Trebuchet MS"/>
              </a:rPr>
              <a:t>M.,</a:t>
            </a:r>
            <a:r>
              <a:rPr sz="900" spc="-10" dirty="0">
                <a:solidFill>
                  <a:srgbClr val="212121"/>
                </a:solidFill>
                <a:latin typeface="Trebuchet MS"/>
                <a:cs typeface="Trebuchet MS"/>
              </a:rPr>
              <a:t> </a:t>
            </a:r>
            <a:r>
              <a:rPr sz="900" spc="-40" dirty="0">
                <a:solidFill>
                  <a:srgbClr val="212121"/>
                </a:solidFill>
                <a:latin typeface="Trebuchet MS"/>
                <a:cs typeface="Trebuchet MS"/>
              </a:rPr>
              <a:t>2021.</a:t>
            </a:r>
            <a:r>
              <a:rPr sz="900" spc="-30" dirty="0">
                <a:solidFill>
                  <a:srgbClr val="212121"/>
                </a:solidFill>
                <a:latin typeface="Trebuchet MS"/>
                <a:cs typeface="Trebuchet MS"/>
              </a:rPr>
              <a:t> </a:t>
            </a:r>
            <a:r>
              <a:rPr sz="900" spc="-20" dirty="0">
                <a:solidFill>
                  <a:srgbClr val="212121"/>
                </a:solidFill>
                <a:latin typeface="Trebuchet MS"/>
                <a:cs typeface="Trebuchet MS"/>
              </a:rPr>
              <a:t>Music</a:t>
            </a:r>
            <a:r>
              <a:rPr sz="900" spc="-15" dirty="0">
                <a:solidFill>
                  <a:srgbClr val="212121"/>
                </a:solidFill>
                <a:latin typeface="Trebuchet MS"/>
                <a:cs typeface="Trebuchet MS"/>
              </a:rPr>
              <a:t> </a:t>
            </a:r>
            <a:r>
              <a:rPr sz="900" spc="-40" dirty="0">
                <a:solidFill>
                  <a:srgbClr val="212121"/>
                </a:solidFill>
                <a:latin typeface="Trebuchet MS"/>
                <a:cs typeface="Trebuchet MS"/>
              </a:rPr>
              <a:t>Recommendation</a:t>
            </a:r>
            <a:r>
              <a:rPr sz="900" spc="-30" dirty="0">
                <a:solidFill>
                  <a:srgbClr val="212121"/>
                </a:solidFill>
                <a:latin typeface="Trebuchet MS"/>
                <a:cs typeface="Trebuchet MS"/>
              </a:rPr>
              <a:t> </a:t>
            </a:r>
            <a:r>
              <a:rPr sz="900" spc="-45" dirty="0">
                <a:solidFill>
                  <a:srgbClr val="212121"/>
                </a:solidFill>
                <a:latin typeface="Trebuchet MS"/>
                <a:cs typeface="Trebuchet MS"/>
              </a:rPr>
              <a:t>Based</a:t>
            </a:r>
            <a:r>
              <a:rPr sz="900" spc="-10" dirty="0">
                <a:solidFill>
                  <a:srgbClr val="212121"/>
                </a:solidFill>
                <a:latin typeface="Trebuchet MS"/>
                <a:cs typeface="Trebuchet MS"/>
              </a:rPr>
              <a:t> </a:t>
            </a:r>
            <a:r>
              <a:rPr sz="900" spc="-15" dirty="0">
                <a:solidFill>
                  <a:srgbClr val="212121"/>
                </a:solidFill>
                <a:latin typeface="Trebuchet MS"/>
                <a:cs typeface="Trebuchet MS"/>
              </a:rPr>
              <a:t>on</a:t>
            </a:r>
            <a:r>
              <a:rPr sz="900" spc="-5" dirty="0">
                <a:solidFill>
                  <a:srgbClr val="212121"/>
                </a:solidFill>
                <a:latin typeface="Trebuchet MS"/>
                <a:cs typeface="Trebuchet MS"/>
              </a:rPr>
              <a:t> </a:t>
            </a:r>
            <a:r>
              <a:rPr sz="900" spc="-60" dirty="0">
                <a:solidFill>
                  <a:srgbClr val="212121"/>
                </a:solidFill>
                <a:latin typeface="Trebuchet MS"/>
                <a:cs typeface="Trebuchet MS"/>
              </a:rPr>
              <a:t>Face</a:t>
            </a:r>
            <a:r>
              <a:rPr sz="900" spc="-10" dirty="0">
                <a:solidFill>
                  <a:srgbClr val="212121"/>
                </a:solidFill>
                <a:latin typeface="Trebuchet MS"/>
                <a:cs typeface="Trebuchet MS"/>
              </a:rPr>
              <a:t> </a:t>
            </a:r>
            <a:r>
              <a:rPr sz="900" spc="-30" dirty="0">
                <a:solidFill>
                  <a:srgbClr val="212121"/>
                </a:solidFill>
                <a:latin typeface="Trebuchet MS"/>
                <a:cs typeface="Trebuchet MS"/>
              </a:rPr>
              <a:t>Emotion</a:t>
            </a:r>
            <a:r>
              <a:rPr sz="900" spc="-35" dirty="0">
                <a:solidFill>
                  <a:srgbClr val="212121"/>
                </a:solidFill>
                <a:latin typeface="Trebuchet MS"/>
                <a:cs typeface="Trebuchet MS"/>
              </a:rPr>
              <a:t> </a:t>
            </a:r>
            <a:r>
              <a:rPr sz="900" spc="-45" dirty="0">
                <a:solidFill>
                  <a:srgbClr val="212121"/>
                </a:solidFill>
                <a:latin typeface="Trebuchet MS"/>
                <a:cs typeface="Trebuchet MS"/>
              </a:rPr>
              <a:t>Recognition.</a:t>
            </a:r>
            <a:r>
              <a:rPr sz="900" spc="-30" dirty="0">
                <a:solidFill>
                  <a:srgbClr val="212121"/>
                </a:solidFill>
                <a:latin typeface="Trebuchet MS"/>
                <a:cs typeface="Trebuchet MS"/>
              </a:rPr>
              <a:t> </a:t>
            </a:r>
            <a:r>
              <a:rPr sz="900" i="1" spc="-100" dirty="0">
                <a:solidFill>
                  <a:srgbClr val="212121"/>
                </a:solidFill>
                <a:latin typeface="Trebuchet MS"/>
                <a:cs typeface="Trebuchet MS"/>
              </a:rPr>
              <a:t>Journal</a:t>
            </a:r>
            <a:r>
              <a:rPr sz="900" i="1" spc="-45" dirty="0">
                <a:solidFill>
                  <a:srgbClr val="212121"/>
                </a:solidFill>
                <a:latin typeface="Trebuchet MS"/>
                <a:cs typeface="Trebuchet MS"/>
              </a:rPr>
              <a:t> </a:t>
            </a:r>
            <a:r>
              <a:rPr sz="900" i="1" spc="-95" dirty="0">
                <a:solidFill>
                  <a:srgbClr val="212121"/>
                </a:solidFill>
                <a:latin typeface="Trebuchet MS"/>
                <a:cs typeface="Trebuchet MS"/>
              </a:rPr>
              <a:t>of</a:t>
            </a:r>
            <a:r>
              <a:rPr sz="900" i="1" spc="-15" dirty="0">
                <a:solidFill>
                  <a:srgbClr val="212121"/>
                </a:solidFill>
                <a:latin typeface="Trebuchet MS"/>
                <a:cs typeface="Trebuchet MS"/>
              </a:rPr>
              <a:t> </a:t>
            </a:r>
            <a:r>
              <a:rPr sz="900" i="1" spc="-80" dirty="0">
                <a:solidFill>
                  <a:srgbClr val="212121"/>
                </a:solidFill>
                <a:latin typeface="Trebuchet MS"/>
                <a:cs typeface="Trebuchet MS"/>
              </a:rPr>
              <a:t>Informatics</a:t>
            </a:r>
            <a:r>
              <a:rPr sz="900" i="1" spc="-30" dirty="0">
                <a:solidFill>
                  <a:srgbClr val="212121"/>
                </a:solidFill>
                <a:latin typeface="Trebuchet MS"/>
                <a:cs typeface="Trebuchet MS"/>
              </a:rPr>
              <a:t> </a:t>
            </a:r>
            <a:r>
              <a:rPr sz="900" i="1" spc="-90" dirty="0">
                <a:solidFill>
                  <a:srgbClr val="212121"/>
                </a:solidFill>
                <a:latin typeface="Trebuchet MS"/>
                <a:cs typeface="Trebuchet MS"/>
              </a:rPr>
              <a:t>Electrical</a:t>
            </a:r>
            <a:r>
              <a:rPr sz="900" i="1" spc="15" dirty="0">
                <a:solidFill>
                  <a:srgbClr val="212121"/>
                </a:solidFill>
                <a:latin typeface="Trebuchet MS"/>
                <a:cs typeface="Trebuchet MS"/>
              </a:rPr>
              <a:t> </a:t>
            </a:r>
            <a:r>
              <a:rPr sz="900" i="1" spc="-60" dirty="0">
                <a:solidFill>
                  <a:srgbClr val="212121"/>
                </a:solidFill>
                <a:latin typeface="Trebuchet MS"/>
                <a:cs typeface="Trebuchet MS"/>
              </a:rPr>
              <a:t>and</a:t>
            </a:r>
            <a:r>
              <a:rPr sz="900" i="1" spc="-45" dirty="0">
                <a:solidFill>
                  <a:srgbClr val="212121"/>
                </a:solidFill>
                <a:latin typeface="Trebuchet MS"/>
                <a:cs typeface="Trebuchet MS"/>
              </a:rPr>
              <a:t> </a:t>
            </a:r>
            <a:r>
              <a:rPr sz="900" i="1" spc="-80" dirty="0">
                <a:solidFill>
                  <a:srgbClr val="212121"/>
                </a:solidFill>
                <a:latin typeface="Trebuchet MS"/>
                <a:cs typeface="Trebuchet MS"/>
              </a:rPr>
              <a:t>Electronics</a:t>
            </a:r>
            <a:r>
              <a:rPr sz="900" i="1" spc="10" dirty="0">
                <a:solidFill>
                  <a:srgbClr val="212121"/>
                </a:solidFill>
                <a:latin typeface="Trebuchet MS"/>
                <a:cs typeface="Trebuchet MS"/>
              </a:rPr>
              <a:t> </a:t>
            </a:r>
            <a:r>
              <a:rPr sz="900" i="1" spc="-75" dirty="0">
                <a:solidFill>
                  <a:srgbClr val="212121"/>
                </a:solidFill>
                <a:latin typeface="Trebuchet MS"/>
                <a:cs typeface="Trebuchet MS"/>
              </a:rPr>
              <a:t>Engineering </a:t>
            </a:r>
            <a:r>
              <a:rPr sz="900" i="1" spc="-70" dirty="0">
                <a:solidFill>
                  <a:srgbClr val="212121"/>
                </a:solidFill>
                <a:latin typeface="Trebuchet MS"/>
                <a:cs typeface="Trebuchet MS"/>
              </a:rPr>
              <a:t> </a:t>
            </a:r>
            <a:r>
              <a:rPr sz="900" i="1" spc="-75" dirty="0">
                <a:solidFill>
                  <a:srgbClr val="212121"/>
                </a:solidFill>
                <a:latin typeface="Trebuchet MS"/>
                <a:cs typeface="Trebuchet MS"/>
              </a:rPr>
              <a:t>(JIEEE)</a:t>
            </a:r>
            <a:r>
              <a:rPr sz="900" spc="-75" dirty="0">
                <a:solidFill>
                  <a:srgbClr val="212121"/>
                </a:solidFill>
                <a:latin typeface="Trebuchet MS"/>
                <a:cs typeface="Trebuchet MS"/>
              </a:rPr>
              <a:t>,</a:t>
            </a:r>
            <a:r>
              <a:rPr sz="900" spc="-35" dirty="0">
                <a:solidFill>
                  <a:srgbClr val="212121"/>
                </a:solidFill>
                <a:latin typeface="Trebuchet MS"/>
                <a:cs typeface="Trebuchet MS"/>
              </a:rPr>
              <a:t> </a:t>
            </a:r>
            <a:r>
              <a:rPr sz="900" i="1" spc="-45" dirty="0">
                <a:solidFill>
                  <a:srgbClr val="212121"/>
                </a:solidFill>
                <a:latin typeface="Trebuchet MS"/>
                <a:cs typeface="Trebuchet MS"/>
              </a:rPr>
              <a:t>2</a:t>
            </a:r>
            <a:r>
              <a:rPr sz="900" spc="-45" dirty="0">
                <a:solidFill>
                  <a:srgbClr val="212121"/>
                </a:solidFill>
                <a:latin typeface="Trebuchet MS"/>
                <a:cs typeface="Trebuchet MS"/>
              </a:rPr>
              <a:t>(2),</a:t>
            </a:r>
            <a:r>
              <a:rPr sz="900" spc="-65" dirty="0">
                <a:solidFill>
                  <a:srgbClr val="212121"/>
                </a:solidFill>
                <a:latin typeface="Trebuchet MS"/>
                <a:cs typeface="Trebuchet MS"/>
              </a:rPr>
              <a:t> </a:t>
            </a:r>
            <a:r>
              <a:rPr sz="900" spc="-55" dirty="0">
                <a:solidFill>
                  <a:srgbClr val="212121"/>
                </a:solidFill>
                <a:latin typeface="Trebuchet MS"/>
                <a:cs typeface="Trebuchet MS"/>
              </a:rPr>
              <a:t>pp.1-11.</a:t>
            </a:r>
            <a:endParaRPr sz="900">
              <a:latin typeface="Trebuchet MS"/>
              <a:cs typeface="Trebuchet MS"/>
            </a:endParaRPr>
          </a:p>
          <a:p>
            <a:pPr>
              <a:lnSpc>
                <a:spcPct val="100000"/>
              </a:lnSpc>
              <a:spcBef>
                <a:spcPts val="20"/>
              </a:spcBef>
              <a:buChar char="•"/>
            </a:pPr>
            <a:endParaRPr sz="800">
              <a:latin typeface="Trebuchet MS"/>
              <a:cs typeface="Trebuchet MS"/>
            </a:endParaRPr>
          </a:p>
          <a:p>
            <a:pPr marL="201295" indent="-189230">
              <a:lnSpc>
                <a:spcPct val="100000"/>
              </a:lnSpc>
              <a:buClr>
                <a:srgbClr val="B61D42"/>
              </a:buClr>
              <a:buFont typeface="Arial MT"/>
              <a:buChar char="•"/>
              <a:tabLst>
                <a:tab pos="201295" algn="l"/>
                <a:tab pos="201930" algn="l"/>
              </a:tabLst>
            </a:pPr>
            <a:r>
              <a:rPr sz="900" spc="-55" dirty="0">
                <a:solidFill>
                  <a:srgbClr val="212121"/>
                </a:solidFill>
                <a:latin typeface="Trebuchet MS"/>
                <a:cs typeface="Trebuchet MS"/>
              </a:rPr>
              <a:t>Rashma,</a:t>
            </a:r>
            <a:r>
              <a:rPr sz="900" spc="-25" dirty="0">
                <a:solidFill>
                  <a:srgbClr val="212121"/>
                </a:solidFill>
                <a:latin typeface="Trebuchet MS"/>
                <a:cs typeface="Trebuchet MS"/>
              </a:rPr>
              <a:t> </a:t>
            </a:r>
            <a:r>
              <a:rPr sz="900" spc="-70" dirty="0">
                <a:solidFill>
                  <a:srgbClr val="212121"/>
                </a:solidFill>
                <a:latin typeface="Trebuchet MS"/>
                <a:cs typeface="Trebuchet MS"/>
              </a:rPr>
              <a:t>T.V.,</a:t>
            </a:r>
            <a:r>
              <a:rPr sz="900" spc="-50" dirty="0">
                <a:solidFill>
                  <a:srgbClr val="212121"/>
                </a:solidFill>
                <a:latin typeface="Trebuchet MS"/>
                <a:cs typeface="Trebuchet MS"/>
              </a:rPr>
              <a:t> </a:t>
            </a:r>
            <a:r>
              <a:rPr sz="900" spc="-40" dirty="0">
                <a:solidFill>
                  <a:srgbClr val="212121"/>
                </a:solidFill>
                <a:latin typeface="Trebuchet MS"/>
                <a:cs typeface="Trebuchet MS"/>
              </a:rPr>
              <a:t>Kannur,</a:t>
            </a:r>
            <a:r>
              <a:rPr sz="900" spc="-15" dirty="0">
                <a:solidFill>
                  <a:srgbClr val="212121"/>
                </a:solidFill>
                <a:latin typeface="Trebuchet MS"/>
                <a:cs typeface="Trebuchet MS"/>
              </a:rPr>
              <a:t> </a:t>
            </a:r>
            <a:r>
              <a:rPr sz="900" spc="-30" dirty="0">
                <a:solidFill>
                  <a:srgbClr val="212121"/>
                </a:solidFill>
                <a:latin typeface="Trebuchet MS"/>
                <a:cs typeface="Trebuchet MS"/>
              </a:rPr>
              <a:t>K.</a:t>
            </a:r>
            <a:r>
              <a:rPr sz="900" spc="-10" dirty="0">
                <a:solidFill>
                  <a:srgbClr val="212121"/>
                </a:solidFill>
                <a:latin typeface="Trebuchet MS"/>
                <a:cs typeface="Trebuchet MS"/>
              </a:rPr>
              <a:t> </a:t>
            </a:r>
            <a:r>
              <a:rPr sz="900" spc="-60" dirty="0">
                <a:solidFill>
                  <a:srgbClr val="212121"/>
                </a:solidFill>
                <a:latin typeface="Trebuchet MS"/>
                <a:cs typeface="Trebuchet MS"/>
              </a:rPr>
              <a:t>and</a:t>
            </a:r>
            <a:r>
              <a:rPr sz="900" spc="-10" dirty="0">
                <a:solidFill>
                  <a:srgbClr val="212121"/>
                </a:solidFill>
                <a:latin typeface="Trebuchet MS"/>
                <a:cs typeface="Trebuchet MS"/>
              </a:rPr>
              <a:t> </a:t>
            </a:r>
            <a:r>
              <a:rPr sz="900" spc="-45" dirty="0">
                <a:solidFill>
                  <a:srgbClr val="212121"/>
                </a:solidFill>
                <a:latin typeface="Trebuchet MS"/>
                <a:cs typeface="Trebuchet MS"/>
              </a:rPr>
              <a:t>Cheemeni,</a:t>
            </a:r>
            <a:r>
              <a:rPr sz="900" spc="-60" dirty="0">
                <a:solidFill>
                  <a:srgbClr val="212121"/>
                </a:solidFill>
                <a:latin typeface="Trebuchet MS"/>
                <a:cs typeface="Trebuchet MS"/>
              </a:rPr>
              <a:t> </a:t>
            </a:r>
            <a:r>
              <a:rPr sz="900" spc="-65" dirty="0">
                <a:solidFill>
                  <a:srgbClr val="212121"/>
                </a:solidFill>
                <a:latin typeface="Trebuchet MS"/>
                <a:cs typeface="Trebuchet MS"/>
              </a:rPr>
              <a:t>K.,</a:t>
            </a:r>
            <a:r>
              <a:rPr sz="900" spc="-25" dirty="0">
                <a:solidFill>
                  <a:srgbClr val="212121"/>
                </a:solidFill>
                <a:latin typeface="Trebuchet MS"/>
                <a:cs typeface="Trebuchet MS"/>
              </a:rPr>
              <a:t> </a:t>
            </a:r>
            <a:r>
              <a:rPr sz="900" spc="-40" dirty="0">
                <a:solidFill>
                  <a:srgbClr val="212121"/>
                </a:solidFill>
                <a:latin typeface="Trebuchet MS"/>
                <a:cs typeface="Trebuchet MS"/>
              </a:rPr>
              <a:t>Smart</a:t>
            </a:r>
            <a:r>
              <a:rPr sz="900" spc="-30" dirty="0">
                <a:solidFill>
                  <a:srgbClr val="212121"/>
                </a:solidFill>
                <a:latin typeface="Trebuchet MS"/>
                <a:cs typeface="Trebuchet MS"/>
              </a:rPr>
              <a:t> </a:t>
            </a:r>
            <a:r>
              <a:rPr sz="900" spc="-20" dirty="0">
                <a:solidFill>
                  <a:srgbClr val="212121"/>
                </a:solidFill>
                <a:latin typeface="Trebuchet MS"/>
                <a:cs typeface="Trebuchet MS"/>
              </a:rPr>
              <a:t>Music</a:t>
            </a:r>
            <a:r>
              <a:rPr sz="900" spc="-25" dirty="0">
                <a:solidFill>
                  <a:srgbClr val="212121"/>
                </a:solidFill>
                <a:latin typeface="Trebuchet MS"/>
                <a:cs typeface="Trebuchet MS"/>
              </a:rPr>
              <a:t> </a:t>
            </a:r>
            <a:r>
              <a:rPr sz="900" spc="-50" dirty="0">
                <a:solidFill>
                  <a:srgbClr val="212121"/>
                </a:solidFill>
                <a:latin typeface="Trebuchet MS"/>
                <a:cs typeface="Trebuchet MS"/>
              </a:rPr>
              <a:t>Player</a:t>
            </a:r>
            <a:r>
              <a:rPr sz="900" spc="-10" dirty="0">
                <a:solidFill>
                  <a:srgbClr val="212121"/>
                </a:solidFill>
                <a:latin typeface="Trebuchet MS"/>
                <a:cs typeface="Trebuchet MS"/>
              </a:rPr>
              <a:t> </a:t>
            </a:r>
            <a:r>
              <a:rPr sz="900" spc="-40" dirty="0">
                <a:solidFill>
                  <a:srgbClr val="212121"/>
                </a:solidFill>
                <a:latin typeface="Trebuchet MS"/>
                <a:cs typeface="Trebuchet MS"/>
              </a:rPr>
              <a:t>Based</a:t>
            </a:r>
            <a:r>
              <a:rPr sz="900" dirty="0">
                <a:solidFill>
                  <a:srgbClr val="212121"/>
                </a:solidFill>
                <a:latin typeface="Trebuchet MS"/>
                <a:cs typeface="Trebuchet MS"/>
              </a:rPr>
              <a:t> </a:t>
            </a:r>
            <a:r>
              <a:rPr sz="900" spc="-15" dirty="0">
                <a:solidFill>
                  <a:srgbClr val="212121"/>
                </a:solidFill>
                <a:latin typeface="Trebuchet MS"/>
                <a:cs typeface="Trebuchet MS"/>
              </a:rPr>
              <a:t>on </a:t>
            </a:r>
            <a:r>
              <a:rPr sz="900" spc="-30" dirty="0">
                <a:solidFill>
                  <a:srgbClr val="212121"/>
                </a:solidFill>
                <a:latin typeface="Trebuchet MS"/>
                <a:cs typeface="Trebuchet MS"/>
              </a:rPr>
              <a:t>Emotion</a:t>
            </a:r>
            <a:r>
              <a:rPr sz="900" spc="-35" dirty="0">
                <a:solidFill>
                  <a:srgbClr val="212121"/>
                </a:solidFill>
                <a:latin typeface="Trebuchet MS"/>
                <a:cs typeface="Trebuchet MS"/>
              </a:rPr>
              <a:t> Recognition</a:t>
            </a:r>
            <a:r>
              <a:rPr sz="900" spc="-25" dirty="0">
                <a:solidFill>
                  <a:srgbClr val="212121"/>
                </a:solidFill>
                <a:latin typeface="Trebuchet MS"/>
                <a:cs typeface="Trebuchet MS"/>
              </a:rPr>
              <a:t> </a:t>
            </a:r>
            <a:r>
              <a:rPr sz="900" spc="-35" dirty="0">
                <a:solidFill>
                  <a:srgbClr val="212121"/>
                </a:solidFill>
                <a:latin typeface="Trebuchet MS"/>
                <a:cs typeface="Trebuchet MS"/>
              </a:rPr>
              <a:t>from</a:t>
            </a:r>
            <a:r>
              <a:rPr sz="900" spc="-20" dirty="0">
                <a:solidFill>
                  <a:srgbClr val="212121"/>
                </a:solidFill>
                <a:latin typeface="Trebuchet MS"/>
                <a:cs typeface="Trebuchet MS"/>
              </a:rPr>
              <a:t> </a:t>
            </a:r>
            <a:r>
              <a:rPr sz="900" spc="-70" dirty="0">
                <a:solidFill>
                  <a:srgbClr val="212121"/>
                </a:solidFill>
                <a:latin typeface="Trebuchet MS"/>
                <a:cs typeface="Trebuchet MS"/>
              </a:rPr>
              <a:t>Facial</a:t>
            </a:r>
            <a:r>
              <a:rPr sz="900" spc="-10" dirty="0">
                <a:solidFill>
                  <a:srgbClr val="212121"/>
                </a:solidFill>
                <a:latin typeface="Trebuchet MS"/>
                <a:cs typeface="Trebuchet MS"/>
              </a:rPr>
              <a:t> </a:t>
            </a:r>
            <a:r>
              <a:rPr sz="900" spc="-35" dirty="0">
                <a:solidFill>
                  <a:srgbClr val="212121"/>
                </a:solidFill>
                <a:latin typeface="Trebuchet MS"/>
                <a:cs typeface="Trebuchet MS"/>
              </a:rPr>
              <a:t>Expression.</a:t>
            </a:r>
            <a:endParaRPr sz="900">
              <a:latin typeface="Trebuchet MS"/>
              <a:cs typeface="Trebuchet MS"/>
            </a:endParaRPr>
          </a:p>
          <a:p>
            <a:pPr>
              <a:lnSpc>
                <a:spcPct val="100000"/>
              </a:lnSpc>
              <a:spcBef>
                <a:spcPts val="5"/>
              </a:spcBef>
              <a:buChar char="•"/>
            </a:pPr>
            <a:endParaRPr sz="800">
              <a:latin typeface="Trebuchet MS"/>
              <a:cs typeface="Trebuchet MS"/>
            </a:endParaRPr>
          </a:p>
          <a:p>
            <a:pPr marL="201295" indent="-189230">
              <a:lnSpc>
                <a:spcPct val="100000"/>
              </a:lnSpc>
              <a:spcBef>
                <a:spcPts val="5"/>
              </a:spcBef>
              <a:buClr>
                <a:srgbClr val="B61D42"/>
              </a:buClr>
              <a:buFont typeface="Arial MT"/>
              <a:buChar char="•"/>
              <a:tabLst>
                <a:tab pos="201295" algn="l"/>
                <a:tab pos="201930" algn="l"/>
              </a:tabLst>
            </a:pPr>
            <a:r>
              <a:rPr sz="900" spc="-95" dirty="0">
                <a:solidFill>
                  <a:srgbClr val="333333"/>
                </a:solidFill>
                <a:latin typeface="Trebuchet MS"/>
                <a:cs typeface="Trebuchet MS"/>
              </a:rPr>
              <a:t>James,</a:t>
            </a:r>
            <a:r>
              <a:rPr sz="900" spc="-20" dirty="0">
                <a:solidFill>
                  <a:srgbClr val="333333"/>
                </a:solidFill>
                <a:latin typeface="Trebuchet MS"/>
                <a:cs typeface="Trebuchet MS"/>
              </a:rPr>
              <a:t> </a:t>
            </a:r>
            <a:r>
              <a:rPr sz="900" spc="-80" dirty="0">
                <a:solidFill>
                  <a:srgbClr val="333333"/>
                </a:solidFill>
                <a:latin typeface="Trebuchet MS"/>
                <a:cs typeface="Trebuchet MS"/>
              </a:rPr>
              <a:t>R.,</a:t>
            </a:r>
            <a:r>
              <a:rPr sz="900" spc="-35" dirty="0">
                <a:solidFill>
                  <a:srgbClr val="333333"/>
                </a:solidFill>
                <a:latin typeface="Trebuchet MS"/>
                <a:cs typeface="Trebuchet MS"/>
              </a:rPr>
              <a:t> </a:t>
            </a:r>
            <a:r>
              <a:rPr sz="900" spc="-55" dirty="0">
                <a:solidFill>
                  <a:srgbClr val="333333"/>
                </a:solidFill>
                <a:latin typeface="Trebuchet MS"/>
                <a:cs typeface="Trebuchet MS"/>
              </a:rPr>
              <a:t>Sigafoos,</a:t>
            </a:r>
            <a:r>
              <a:rPr sz="900" spc="-30" dirty="0">
                <a:solidFill>
                  <a:srgbClr val="333333"/>
                </a:solidFill>
                <a:latin typeface="Trebuchet MS"/>
                <a:cs typeface="Trebuchet MS"/>
              </a:rPr>
              <a:t> </a:t>
            </a:r>
            <a:r>
              <a:rPr sz="900" spc="-155" dirty="0">
                <a:solidFill>
                  <a:srgbClr val="333333"/>
                </a:solidFill>
                <a:latin typeface="Trebuchet MS"/>
                <a:cs typeface="Trebuchet MS"/>
              </a:rPr>
              <a:t>J.,</a:t>
            </a:r>
            <a:r>
              <a:rPr sz="900" spc="-135" dirty="0">
                <a:solidFill>
                  <a:srgbClr val="333333"/>
                </a:solidFill>
                <a:latin typeface="Trebuchet MS"/>
                <a:cs typeface="Trebuchet MS"/>
              </a:rPr>
              <a:t> </a:t>
            </a:r>
            <a:r>
              <a:rPr sz="900" spc="-40" dirty="0">
                <a:solidFill>
                  <a:srgbClr val="333333"/>
                </a:solidFill>
                <a:latin typeface="Trebuchet MS"/>
                <a:cs typeface="Trebuchet MS"/>
              </a:rPr>
              <a:t>Green,</a:t>
            </a:r>
            <a:r>
              <a:rPr sz="900" spc="-25" dirty="0">
                <a:solidFill>
                  <a:srgbClr val="333333"/>
                </a:solidFill>
                <a:latin typeface="Trebuchet MS"/>
                <a:cs typeface="Trebuchet MS"/>
              </a:rPr>
              <a:t> </a:t>
            </a:r>
            <a:r>
              <a:rPr sz="900" spc="-40" dirty="0">
                <a:solidFill>
                  <a:srgbClr val="333333"/>
                </a:solidFill>
                <a:latin typeface="Trebuchet MS"/>
                <a:cs typeface="Trebuchet MS"/>
              </a:rPr>
              <a:t>V.A. </a:t>
            </a:r>
            <a:r>
              <a:rPr sz="900" i="1" spc="-110" dirty="0">
                <a:solidFill>
                  <a:srgbClr val="333333"/>
                </a:solidFill>
                <a:latin typeface="Trebuchet MS"/>
                <a:cs typeface="Trebuchet MS"/>
              </a:rPr>
              <a:t>et</a:t>
            </a:r>
            <a:r>
              <a:rPr sz="900" i="1" dirty="0">
                <a:solidFill>
                  <a:srgbClr val="333333"/>
                </a:solidFill>
                <a:latin typeface="Trebuchet MS"/>
                <a:cs typeface="Trebuchet MS"/>
              </a:rPr>
              <a:t> </a:t>
            </a:r>
            <a:r>
              <a:rPr sz="900" i="1" spc="-105" dirty="0">
                <a:solidFill>
                  <a:srgbClr val="333333"/>
                </a:solidFill>
                <a:latin typeface="Trebuchet MS"/>
                <a:cs typeface="Trebuchet MS"/>
              </a:rPr>
              <a:t>al.</a:t>
            </a:r>
            <a:r>
              <a:rPr sz="900" i="1" spc="-25" dirty="0">
                <a:solidFill>
                  <a:srgbClr val="333333"/>
                </a:solidFill>
                <a:latin typeface="Trebuchet MS"/>
                <a:cs typeface="Trebuchet MS"/>
              </a:rPr>
              <a:t> </a:t>
            </a:r>
            <a:r>
              <a:rPr sz="900" spc="-20" dirty="0">
                <a:solidFill>
                  <a:srgbClr val="333333"/>
                </a:solidFill>
                <a:latin typeface="Trebuchet MS"/>
                <a:cs typeface="Trebuchet MS"/>
              </a:rPr>
              <a:t>Music </a:t>
            </a:r>
            <a:r>
              <a:rPr sz="900" spc="-35" dirty="0">
                <a:solidFill>
                  <a:srgbClr val="333333"/>
                </a:solidFill>
                <a:latin typeface="Trebuchet MS"/>
                <a:cs typeface="Trebuchet MS"/>
              </a:rPr>
              <a:t>Therapy</a:t>
            </a:r>
            <a:r>
              <a:rPr sz="900" spc="-15" dirty="0">
                <a:solidFill>
                  <a:srgbClr val="333333"/>
                </a:solidFill>
                <a:latin typeface="Trebuchet MS"/>
                <a:cs typeface="Trebuchet MS"/>
              </a:rPr>
              <a:t> </a:t>
            </a:r>
            <a:r>
              <a:rPr sz="900" spc="-30" dirty="0">
                <a:solidFill>
                  <a:srgbClr val="333333"/>
                </a:solidFill>
                <a:latin typeface="Trebuchet MS"/>
                <a:cs typeface="Trebuchet MS"/>
              </a:rPr>
              <a:t>for </a:t>
            </a:r>
            <a:r>
              <a:rPr sz="900" spc="-45" dirty="0">
                <a:solidFill>
                  <a:srgbClr val="333333"/>
                </a:solidFill>
                <a:latin typeface="Trebuchet MS"/>
                <a:cs typeface="Trebuchet MS"/>
              </a:rPr>
              <a:t>Individuals</a:t>
            </a:r>
            <a:r>
              <a:rPr sz="900" spc="-40" dirty="0">
                <a:solidFill>
                  <a:srgbClr val="333333"/>
                </a:solidFill>
                <a:latin typeface="Trebuchet MS"/>
                <a:cs typeface="Trebuchet MS"/>
              </a:rPr>
              <a:t> with </a:t>
            </a:r>
            <a:r>
              <a:rPr sz="900" spc="-25" dirty="0">
                <a:solidFill>
                  <a:srgbClr val="333333"/>
                </a:solidFill>
                <a:latin typeface="Trebuchet MS"/>
                <a:cs typeface="Trebuchet MS"/>
              </a:rPr>
              <a:t>Autism </a:t>
            </a:r>
            <a:r>
              <a:rPr sz="900" spc="-40" dirty="0">
                <a:solidFill>
                  <a:srgbClr val="333333"/>
                </a:solidFill>
                <a:latin typeface="Trebuchet MS"/>
                <a:cs typeface="Trebuchet MS"/>
              </a:rPr>
              <a:t>Spectrum</a:t>
            </a:r>
            <a:r>
              <a:rPr sz="900" spc="-20" dirty="0">
                <a:solidFill>
                  <a:srgbClr val="333333"/>
                </a:solidFill>
                <a:latin typeface="Trebuchet MS"/>
                <a:cs typeface="Trebuchet MS"/>
              </a:rPr>
              <a:t> Disorder:</a:t>
            </a:r>
            <a:r>
              <a:rPr sz="900" spc="-40" dirty="0">
                <a:solidFill>
                  <a:srgbClr val="333333"/>
                </a:solidFill>
                <a:latin typeface="Trebuchet MS"/>
                <a:cs typeface="Trebuchet MS"/>
              </a:rPr>
              <a:t> </a:t>
            </a:r>
            <a:r>
              <a:rPr sz="900" spc="-85" dirty="0">
                <a:solidFill>
                  <a:srgbClr val="333333"/>
                </a:solidFill>
                <a:latin typeface="Trebuchet MS"/>
                <a:cs typeface="Trebuchet MS"/>
              </a:rPr>
              <a:t>a</a:t>
            </a:r>
            <a:r>
              <a:rPr sz="900" spc="-15" dirty="0">
                <a:solidFill>
                  <a:srgbClr val="333333"/>
                </a:solidFill>
                <a:latin typeface="Trebuchet MS"/>
                <a:cs typeface="Trebuchet MS"/>
              </a:rPr>
              <a:t> </a:t>
            </a:r>
            <a:r>
              <a:rPr sz="900" spc="-50" dirty="0">
                <a:solidFill>
                  <a:srgbClr val="333333"/>
                </a:solidFill>
                <a:latin typeface="Trebuchet MS"/>
                <a:cs typeface="Trebuchet MS"/>
              </a:rPr>
              <a:t>Systematic</a:t>
            </a:r>
            <a:r>
              <a:rPr sz="900" spc="-20" dirty="0">
                <a:solidFill>
                  <a:srgbClr val="333333"/>
                </a:solidFill>
                <a:latin typeface="Trebuchet MS"/>
                <a:cs typeface="Trebuchet MS"/>
              </a:rPr>
              <a:t> </a:t>
            </a:r>
            <a:r>
              <a:rPr sz="900" spc="-50" dirty="0">
                <a:solidFill>
                  <a:srgbClr val="333333"/>
                </a:solidFill>
                <a:latin typeface="Trebuchet MS"/>
                <a:cs typeface="Trebuchet MS"/>
              </a:rPr>
              <a:t>Review.</a:t>
            </a:r>
            <a:r>
              <a:rPr sz="900" spc="-30" dirty="0">
                <a:solidFill>
                  <a:srgbClr val="333333"/>
                </a:solidFill>
                <a:latin typeface="Trebuchet MS"/>
                <a:cs typeface="Trebuchet MS"/>
              </a:rPr>
              <a:t> </a:t>
            </a:r>
            <a:r>
              <a:rPr sz="900" i="1" spc="-80" dirty="0">
                <a:solidFill>
                  <a:srgbClr val="333333"/>
                </a:solidFill>
                <a:latin typeface="Trebuchet MS"/>
                <a:cs typeface="Trebuchet MS"/>
              </a:rPr>
              <a:t>Rev</a:t>
            </a:r>
            <a:r>
              <a:rPr sz="900" i="1" spc="-5" dirty="0">
                <a:solidFill>
                  <a:srgbClr val="333333"/>
                </a:solidFill>
                <a:latin typeface="Trebuchet MS"/>
                <a:cs typeface="Trebuchet MS"/>
              </a:rPr>
              <a:t> </a:t>
            </a:r>
            <a:r>
              <a:rPr sz="900" i="1" spc="-210" dirty="0">
                <a:solidFill>
                  <a:srgbClr val="333333"/>
                </a:solidFill>
                <a:latin typeface="Trebuchet MS"/>
                <a:cs typeface="Trebuchet MS"/>
              </a:rPr>
              <a:t>J</a:t>
            </a:r>
            <a:r>
              <a:rPr sz="900" i="1" spc="-85" dirty="0">
                <a:solidFill>
                  <a:srgbClr val="333333"/>
                </a:solidFill>
                <a:latin typeface="Trebuchet MS"/>
                <a:cs typeface="Trebuchet MS"/>
              </a:rPr>
              <a:t> Autism</a:t>
            </a:r>
            <a:r>
              <a:rPr sz="900" i="1" spc="-30" dirty="0">
                <a:solidFill>
                  <a:srgbClr val="333333"/>
                </a:solidFill>
                <a:latin typeface="Trebuchet MS"/>
                <a:cs typeface="Trebuchet MS"/>
              </a:rPr>
              <a:t> </a:t>
            </a:r>
            <a:r>
              <a:rPr sz="900" i="1" spc="-50" dirty="0">
                <a:solidFill>
                  <a:srgbClr val="333333"/>
                </a:solidFill>
                <a:latin typeface="Trebuchet MS"/>
                <a:cs typeface="Trebuchet MS"/>
              </a:rPr>
              <a:t>Dev</a:t>
            </a:r>
            <a:r>
              <a:rPr sz="900" i="1" spc="-15" dirty="0">
                <a:solidFill>
                  <a:srgbClr val="333333"/>
                </a:solidFill>
                <a:latin typeface="Trebuchet MS"/>
                <a:cs typeface="Trebuchet MS"/>
              </a:rPr>
              <a:t> </a:t>
            </a:r>
            <a:r>
              <a:rPr sz="900" i="1" spc="-60" dirty="0">
                <a:solidFill>
                  <a:srgbClr val="333333"/>
                </a:solidFill>
                <a:latin typeface="Trebuchet MS"/>
                <a:cs typeface="Trebuchet MS"/>
              </a:rPr>
              <a:t>Disord</a:t>
            </a:r>
            <a:r>
              <a:rPr sz="900" i="1" spc="-30" dirty="0">
                <a:solidFill>
                  <a:srgbClr val="333333"/>
                </a:solidFill>
                <a:latin typeface="Trebuchet MS"/>
                <a:cs typeface="Trebuchet MS"/>
              </a:rPr>
              <a:t> </a:t>
            </a:r>
            <a:r>
              <a:rPr sz="900" b="1" spc="-80" dirty="0">
                <a:solidFill>
                  <a:srgbClr val="333333"/>
                </a:solidFill>
                <a:latin typeface="Trebuchet MS"/>
                <a:cs typeface="Trebuchet MS"/>
              </a:rPr>
              <a:t>2</a:t>
            </a:r>
            <a:r>
              <a:rPr sz="900" spc="-80" dirty="0">
                <a:solidFill>
                  <a:srgbClr val="333333"/>
                </a:solidFill>
                <a:latin typeface="Trebuchet MS"/>
                <a:cs typeface="Trebuchet MS"/>
              </a:rPr>
              <a:t>,</a:t>
            </a:r>
            <a:r>
              <a:rPr sz="900" spc="-15" dirty="0">
                <a:solidFill>
                  <a:srgbClr val="333333"/>
                </a:solidFill>
                <a:latin typeface="Trebuchet MS"/>
                <a:cs typeface="Trebuchet MS"/>
              </a:rPr>
              <a:t> </a:t>
            </a:r>
            <a:r>
              <a:rPr sz="900" spc="10" dirty="0">
                <a:solidFill>
                  <a:srgbClr val="333333"/>
                </a:solidFill>
                <a:latin typeface="Trebuchet MS"/>
                <a:cs typeface="Trebuchet MS"/>
              </a:rPr>
              <a:t>39–54</a:t>
            </a:r>
            <a:r>
              <a:rPr sz="900" spc="-30" dirty="0">
                <a:solidFill>
                  <a:srgbClr val="333333"/>
                </a:solidFill>
                <a:latin typeface="Trebuchet MS"/>
                <a:cs typeface="Trebuchet MS"/>
              </a:rPr>
              <a:t> </a:t>
            </a:r>
            <a:r>
              <a:rPr sz="900" spc="-40" dirty="0">
                <a:solidFill>
                  <a:srgbClr val="333333"/>
                </a:solidFill>
                <a:latin typeface="Trebuchet MS"/>
                <a:cs typeface="Trebuchet MS"/>
              </a:rPr>
              <a:t>(2015).</a:t>
            </a:r>
            <a:endParaRPr sz="900">
              <a:latin typeface="Trebuchet MS"/>
              <a:cs typeface="Trebuchet MS"/>
            </a:endParaRPr>
          </a:p>
          <a:p>
            <a:pPr marL="201295" marR="179705" indent="-189230">
              <a:lnSpc>
                <a:spcPct val="111100"/>
              </a:lnSpc>
              <a:spcBef>
                <a:spcPts val="825"/>
              </a:spcBef>
              <a:buClr>
                <a:srgbClr val="B61D42"/>
              </a:buClr>
              <a:buFont typeface="Arial MT"/>
              <a:buChar char="•"/>
              <a:tabLst>
                <a:tab pos="201295" algn="l"/>
                <a:tab pos="201930" algn="l"/>
              </a:tabLst>
            </a:pPr>
            <a:r>
              <a:rPr sz="900" spc="-50" dirty="0">
                <a:solidFill>
                  <a:srgbClr val="212121"/>
                </a:solidFill>
                <a:latin typeface="Trebuchet MS"/>
                <a:cs typeface="Trebuchet MS"/>
              </a:rPr>
              <a:t>Florence,</a:t>
            </a:r>
            <a:r>
              <a:rPr sz="900" spc="-35" dirty="0">
                <a:solidFill>
                  <a:srgbClr val="212121"/>
                </a:solidFill>
                <a:latin typeface="Trebuchet MS"/>
                <a:cs typeface="Trebuchet MS"/>
              </a:rPr>
              <a:t> </a:t>
            </a:r>
            <a:r>
              <a:rPr sz="900" spc="-55" dirty="0">
                <a:solidFill>
                  <a:srgbClr val="212121"/>
                </a:solidFill>
                <a:latin typeface="Trebuchet MS"/>
                <a:cs typeface="Trebuchet MS"/>
              </a:rPr>
              <a:t>S.M.</a:t>
            </a:r>
            <a:r>
              <a:rPr sz="900" spc="-35" dirty="0">
                <a:solidFill>
                  <a:srgbClr val="212121"/>
                </a:solidFill>
                <a:latin typeface="Trebuchet MS"/>
                <a:cs typeface="Trebuchet MS"/>
              </a:rPr>
              <a:t> </a:t>
            </a:r>
            <a:r>
              <a:rPr sz="900" spc="-55" dirty="0">
                <a:solidFill>
                  <a:srgbClr val="212121"/>
                </a:solidFill>
                <a:latin typeface="Trebuchet MS"/>
                <a:cs typeface="Trebuchet MS"/>
              </a:rPr>
              <a:t>and</a:t>
            </a:r>
            <a:r>
              <a:rPr sz="900" spc="-10" dirty="0">
                <a:solidFill>
                  <a:srgbClr val="212121"/>
                </a:solidFill>
                <a:latin typeface="Trebuchet MS"/>
                <a:cs typeface="Trebuchet MS"/>
              </a:rPr>
              <a:t> </a:t>
            </a:r>
            <a:r>
              <a:rPr sz="900" spc="-55" dirty="0">
                <a:solidFill>
                  <a:srgbClr val="212121"/>
                </a:solidFill>
                <a:latin typeface="Trebuchet MS"/>
                <a:cs typeface="Trebuchet MS"/>
              </a:rPr>
              <a:t>Uma,</a:t>
            </a:r>
            <a:r>
              <a:rPr sz="900" spc="-25" dirty="0">
                <a:solidFill>
                  <a:srgbClr val="212121"/>
                </a:solidFill>
                <a:latin typeface="Trebuchet MS"/>
                <a:cs typeface="Trebuchet MS"/>
              </a:rPr>
              <a:t> </a:t>
            </a:r>
            <a:r>
              <a:rPr sz="900" spc="-65" dirty="0">
                <a:solidFill>
                  <a:srgbClr val="212121"/>
                </a:solidFill>
                <a:latin typeface="Trebuchet MS"/>
                <a:cs typeface="Trebuchet MS"/>
              </a:rPr>
              <a:t>M.,</a:t>
            </a:r>
            <a:r>
              <a:rPr sz="900" spc="-25" dirty="0">
                <a:solidFill>
                  <a:srgbClr val="212121"/>
                </a:solidFill>
                <a:latin typeface="Trebuchet MS"/>
                <a:cs typeface="Trebuchet MS"/>
              </a:rPr>
              <a:t> </a:t>
            </a:r>
            <a:r>
              <a:rPr sz="900" spc="-40" dirty="0">
                <a:solidFill>
                  <a:srgbClr val="212121"/>
                </a:solidFill>
                <a:latin typeface="Trebuchet MS"/>
                <a:cs typeface="Trebuchet MS"/>
              </a:rPr>
              <a:t>2020,</a:t>
            </a:r>
            <a:r>
              <a:rPr sz="900" spc="-25" dirty="0">
                <a:solidFill>
                  <a:srgbClr val="212121"/>
                </a:solidFill>
                <a:latin typeface="Trebuchet MS"/>
                <a:cs typeface="Trebuchet MS"/>
              </a:rPr>
              <a:t> </a:t>
            </a:r>
            <a:r>
              <a:rPr sz="900" spc="-40" dirty="0">
                <a:solidFill>
                  <a:srgbClr val="212121"/>
                </a:solidFill>
                <a:latin typeface="Trebuchet MS"/>
                <a:cs typeface="Trebuchet MS"/>
              </a:rPr>
              <a:t>August.</a:t>
            </a:r>
            <a:r>
              <a:rPr sz="900" spc="-10" dirty="0">
                <a:solidFill>
                  <a:srgbClr val="212121"/>
                </a:solidFill>
                <a:latin typeface="Trebuchet MS"/>
                <a:cs typeface="Trebuchet MS"/>
              </a:rPr>
              <a:t> </a:t>
            </a:r>
            <a:r>
              <a:rPr sz="900" spc="-40" dirty="0">
                <a:solidFill>
                  <a:srgbClr val="212121"/>
                </a:solidFill>
                <a:latin typeface="Trebuchet MS"/>
                <a:cs typeface="Trebuchet MS"/>
              </a:rPr>
              <a:t>Emotional</a:t>
            </a:r>
            <a:r>
              <a:rPr sz="900" spc="-25" dirty="0">
                <a:solidFill>
                  <a:srgbClr val="212121"/>
                </a:solidFill>
                <a:latin typeface="Trebuchet MS"/>
                <a:cs typeface="Trebuchet MS"/>
              </a:rPr>
              <a:t> </a:t>
            </a:r>
            <a:r>
              <a:rPr sz="900" spc="-45" dirty="0">
                <a:solidFill>
                  <a:srgbClr val="212121"/>
                </a:solidFill>
                <a:latin typeface="Trebuchet MS"/>
                <a:cs typeface="Trebuchet MS"/>
              </a:rPr>
              <a:t>detection</a:t>
            </a:r>
            <a:r>
              <a:rPr sz="900" spc="-15" dirty="0">
                <a:solidFill>
                  <a:srgbClr val="212121"/>
                </a:solidFill>
                <a:latin typeface="Trebuchet MS"/>
                <a:cs typeface="Trebuchet MS"/>
              </a:rPr>
              <a:t> </a:t>
            </a:r>
            <a:r>
              <a:rPr sz="900" spc="-60" dirty="0">
                <a:solidFill>
                  <a:srgbClr val="212121"/>
                </a:solidFill>
                <a:latin typeface="Trebuchet MS"/>
                <a:cs typeface="Trebuchet MS"/>
              </a:rPr>
              <a:t>and</a:t>
            </a:r>
            <a:r>
              <a:rPr sz="900" spc="-10" dirty="0">
                <a:solidFill>
                  <a:srgbClr val="212121"/>
                </a:solidFill>
                <a:latin typeface="Trebuchet MS"/>
                <a:cs typeface="Trebuchet MS"/>
              </a:rPr>
              <a:t> </a:t>
            </a:r>
            <a:r>
              <a:rPr sz="900" spc="-45" dirty="0">
                <a:solidFill>
                  <a:srgbClr val="212121"/>
                </a:solidFill>
                <a:latin typeface="Trebuchet MS"/>
                <a:cs typeface="Trebuchet MS"/>
              </a:rPr>
              <a:t>music</a:t>
            </a:r>
            <a:r>
              <a:rPr sz="900" spc="-20" dirty="0">
                <a:solidFill>
                  <a:srgbClr val="212121"/>
                </a:solidFill>
                <a:latin typeface="Trebuchet MS"/>
                <a:cs typeface="Trebuchet MS"/>
              </a:rPr>
              <a:t> </a:t>
            </a:r>
            <a:r>
              <a:rPr sz="900" spc="-40" dirty="0">
                <a:solidFill>
                  <a:srgbClr val="212121"/>
                </a:solidFill>
                <a:latin typeface="Trebuchet MS"/>
                <a:cs typeface="Trebuchet MS"/>
              </a:rPr>
              <a:t>recommendation</a:t>
            </a:r>
            <a:r>
              <a:rPr sz="900" spc="-25" dirty="0">
                <a:solidFill>
                  <a:srgbClr val="212121"/>
                </a:solidFill>
                <a:latin typeface="Trebuchet MS"/>
                <a:cs typeface="Trebuchet MS"/>
              </a:rPr>
              <a:t> </a:t>
            </a:r>
            <a:r>
              <a:rPr sz="900" spc="-45" dirty="0">
                <a:solidFill>
                  <a:srgbClr val="212121"/>
                </a:solidFill>
                <a:latin typeface="Trebuchet MS"/>
                <a:cs typeface="Trebuchet MS"/>
              </a:rPr>
              <a:t>system</a:t>
            </a:r>
            <a:r>
              <a:rPr sz="900" spc="-10" dirty="0">
                <a:solidFill>
                  <a:srgbClr val="212121"/>
                </a:solidFill>
                <a:latin typeface="Trebuchet MS"/>
                <a:cs typeface="Trebuchet MS"/>
              </a:rPr>
              <a:t> </a:t>
            </a:r>
            <a:r>
              <a:rPr sz="900" spc="-50" dirty="0">
                <a:solidFill>
                  <a:srgbClr val="212121"/>
                </a:solidFill>
                <a:latin typeface="Trebuchet MS"/>
                <a:cs typeface="Trebuchet MS"/>
              </a:rPr>
              <a:t>based</a:t>
            </a:r>
            <a:r>
              <a:rPr sz="900" spc="-10" dirty="0">
                <a:solidFill>
                  <a:srgbClr val="212121"/>
                </a:solidFill>
                <a:latin typeface="Trebuchet MS"/>
                <a:cs typeface="Trebuchet MS"/>
              </a:rPr>
              <a:t> </a:t>
            </a:r>
            <a:r>
              <a:rPr sz="900" spc="-15" dirty="0">
                <a:solidFill>
                  <a:srgbClr val="212121"/>
                </a:solidFill>
                <a:latin typeface="Trebuchet MS"/>
                <a:cs typeface="Trebuchet MS"/>
              </a:rPr>
              <a:t>on</a:t>
            </a:r>
            <a:r>
              <a:rPr sz="900" spc="-10" dirty="0">
                <a:solidFill>
                  <a:srgbClr val="212121"/>
                </a:solidFill>
                <a:latin typeface="Trebuchet MS"/>
                <a:cs typeface="Trebuchet MS"/>
              </a:rPr>
              <a:t> </a:t>
            </a:r>
            <a:r>
              <a:rPr sz="900" spc="-30" dirty="0">
                <a:solidFill>
                  <a:srgbClr val="212121"/>
                </a:solidFill>
                <a:latin typeface="Trebuchet MS"/>
                <a:cs typeface="Trebuchet MS"/>
              </a:rPr>
              <a:t>user</a:t>
            </a:r>
            <a:r>
              <a:rPr sz="900" spc="-15" dirty="0">
                <a:solidFill>
                  <a:srgbClr val="212121"/>
                </a:solidFill>
                <a:latin typeface="Trebuchet MS"/>
                <a:cs typeface="Trebuchet MS"/>
              </a:rPr>
              <a:t> </a:t>
            </a:r>
            <a:r>
              <a:rPr sz="900" spc="-80" dirty="0">
                <a:solidFill>
                  <a:srgbClr val="212121"/>
                </a:solidFill>
                <a:latin typeface="Trebuchet MS"/>
                <a:cs typeface="Trebuchet MS"/>
              </a:rPr>
              <a:t>facial</a:t>
            </a:r>
            <a:r>
              <a:rPr sz="900" spc="-10" dirty="0">
                <a:solidFill>
                  <a:srgbClr val="212121"/>
                </a:solidFill>
                <a:latin typeface="Trebuchet MS"/>
                <a:cs typeface="Trebuchet MS"/>
              </a:rPr>
              <a:t> </a:t>
            </a:r>
            <a:r>
              <a:rPr sz="900" spc="-40" dirty="0">
                <a:solidFill>
                  <a:srgbClr val="212121"/>
                </a:solidFill>
                <a:latin typeface="Trebuchet MS"/>
                <a:cs typeface="Trebuchet MS"/>
              </a:rPr>
              <a:t>expression.</a:t>
            </a:r>
            <a:r>
              <a:rPr sz="900" spc="-15" dirty="0">
                <a:solidFill>
                  <a:srgbClr val="212121"/>
                </a:solidFill>
                <a:latin typeface="Trebuchet MS"/>
                <a:cs typeface="Trebuchet MS"/>
              </a:rPr>
              <a:t> </a:t>
            </a:r>
            <a:r>
              <a:rPr sz="900" spc="-30" dirty="0">
                <a:solidFill>
                  <a:srgbClr val="212121"/>
                </a:solidFill>
                <a:latin typeface="Trebuchet MS"/>
                <a:cs typeface="Trebuchet MS"/>
              </a:rPr>
              <a:t>In</a:t>
            </a:r>
            <a:r>
              <a:rPr sz="900" spc="-20" dirty="0">
                <a:solidFill>
                  <a:srgbClr val="212121"/>
                </a:solidFill>
                <a:latin typeface="Trebuchet MS"/>
                <a:cs typeface="Trebuchet MS"/>
              </a:rPr>
              <a:t> </a:t>
            </a:r>
            <a:r>
              <a:rPr sz="900" i="1" spc="-45" dirty="0">
                <a:solidFill>
                  <a:srgbClr val="212121"/>
                </a:solidFill>
                <a:latin typeface="Trebuchet MS"/>
                <a:cs typeface="Trebuchet MS"/>
              </a:rPr>
              <a:t>IOP</a:t>
            </a:r>
            <a:r>
              <a:rPr sz="900" i="1" spc="-25" dirty="0">
                <a:solidFill>
                  <a:srgbClr val="212121"/>
                </a:solidFill>
                <a:latin typeface="Trebuchet MS"/>
                <a:cs typeface="Trebuchet MS"/>
              </a:rPr>
              <a:t> </a:t>
            </a:r>
            <a:r>
              <a:rPr sz="900" i="1" spc="-80" dirty="0">
                <a:solidFill>
                  <a:srgbClr val="212121"/>
                </a:solidFill>
                <a:latin typeface="Trebuchet MS"/>
                <a:cs typeface="Trebuchet MS"/>
              </a:rPr>
              <a:t>Conference</a:t>
            </a:r>
            <a:r>
              <a:rPr sz="900" i="1" spc="-35" dirty="0">
                <a:solidFill>
                  <a:srgbClr val="212121"/>
                </a:solidFill>
                <a:latin typeface="Trebuchet MS"/>
                <a:cs typeface="Trebuchet MS"/>
              </a:rPr>
              <a:t> </a:t>
            </a:r>
            <a:r>
              <a:rPr sz="900" i="1" spc="-85" dirty="0">
                <a:solidFill>
                  <a:srgbClr val="212121"/>
                </a:solidFill>
                <a:latin typeface="Trebuchet MS"/>
                <a:cs typeface="Trebuchet MS"/>
              </a:rPr>
              <a:t>Series:</a:t>
            </a:r>
            <a:r>
              <a:rPr sz="900" i="1" spc="-15" dirty="0">
                <a:solidFill>
                  <a:srgbClr val="212121"/>
                </a:solidFill>
                <a:latin typeface="Trebuchet MS"/>
                <a:cs typeface="Trebuchet MS"/>
              </a:rPr>
              <a:t> </a:t>
            </a:r>
            <a:r>
              <a:rPr sz="900" i="1" spc="-70" dirty="0">
                <a:solidFill>
                  <a:srgbClr val="212121"/>
                </a:solidFill>
                <a:latin typeface="Trebuchet MS"/>
                <a:cs typeface="Trebuchet MS"/>
              </a:rPr>
              <a:t>Materials</a:t>
            </a:r>
            <a:r>
              <a:rPr sz="900" i="1" spc="-10" dirty="0">
                <a:solidFill>
                  <a:srgbClr val="212121"/>
                </a:solidFill>
                <a:latin typeface="Trebuchet MS"/>
                <a:cs typeface="Trebuchet MS"/>
              </a:rPr>
              <a:t> </a:t>
            </a:r>
            <a:r>
              <a:rPr sz="900" i="1" spc="-75" dirty="0">
                <a:solidFill>
                  <a:srgbClr val="212121"/>
                </a:solidFill>
                <a:latin typeface="Trebuchet MS"/>
                <a:cs typeface="Trebuchet MS"/>
              </a:rPr>
              <a:t>Science</a:t>
            </a:r>
            <a:r>
              <a:rPr sz="900" i="1" dirty="0">
                <a:solidFill>
                  <a:srgbClr val="212121"/>
                </a:solidFill>
                <a:latin typeface="Trebuchet MS"/>
                <a:cs typeface="Trebuchet MS"/>
              </a:rPr>
              <a:t> </a:t>
            </a:r>
            <a:r>
              <a:rPr sz="900" i="1" spc="-60" dirty="0">
                <a:solidFill>
                  <a:srgbClr val="212121"/>
                </a:solidFill>
                <a:latin typeface="Trebuchet MS"/>
                <a:cs typeface="Trebuchet MS"/>
              </a:rPr>
              <a:t>and </a:t>
            </a:r>
            <a:r>
              <a:rPr sz="900" i="1" spc="-55" dirty="0">
                <a:solidFill>
                  <a:srgbClr val="212121"/>
                </a:solidFill>
                <a:latin typeface="Trebuchet MS"/>
                <a:cs typeface="Trebuchet MS"/>
              </a:rPr>
              <a:t> </a:t>
            </a:r>
            <a:r>
              <a:rPr sz="900" i="1" spc="-80" dirty="0">
                <a:solidFill>
                  <a:srgbClr val="212121"/>
                </a:solidFill>
                <a:latin typeface="Trebuchet MS"/>
                <a:cs typeface="Trebuchet MS"/>
              </a:rPr>
              <a:t>Engineering</a:t>
            </a:r>
            <a:r>
              <a:rPr sz="900" i="1" spc="-15" dirty="0">
                <a:solidFill>
                  <a:srgbClr val="212121"/>
                </a:solidFill>
                <a:latin typeface="Trebuchet MS"/>
                <a:cs typeface="Trebuchet MS"/>
              </a:rPr>
              <a:t> </a:t>
            </a:r>
            <a:r>
              <a:rPr sz="900" spc="-40" dirty="0">
                <a:solidFill>
                  <a:srgbClr val="212121"/>
                </a:solidFill>
                <a:latin typeface="Trebuchet MS"/>
                <a:cs typeface="Trebuchet MS"/>
              </a:rPr>
              <a:t>(Vol.</a:t>
            </a:r>
            <a:r>
              <a:rPr sz="900" spc="-55" dirty="0">
                <a:solidFill>
                  <a:srgbClr val="212121"/>
                </a:solidFill>
                <a:latin typeface="Trebuchet MS"/>
                <a:cs typeface="Trebuchet MS"/>
              </a:rPr>
              <a:t> </a:t>
            </a:r>
            <a:r>
              <a:rPr sz="900" spc="-45" dirty="0">
                <a:solidFill>
                  <a:srgbClr val="212121"/>
                </a:solidFill>
                <a:latin typeface="Trebuchet MS"/>
                <a:cs typeface="Trebuchet MS"/>
              </a:rPr>
              <a:t>912, </a:t>
            </a:r>
            <a:r>
              <a:rPr sz="900" spc="5" dirty="0">
                <a:solidFill>
                  <a:srgbClr val="212121"/>
                </a:solidFill>
                <a:latin typeface="Trebuchet MS"/>
                <a:cs typeface="Trebuchet MS"/>
              </a:rPr>
              <a:t>No.</a:t>
            </a:r>
            <a:r>
              <a:rPr sz="900" spc="-25" dirty="0">
                <a:solidFill>
                  <a:srgbClr val="212121"/>
                </a:solidFill>
                <a:latin typeface="Trebuchet MS"/>
                <a:cs typeface="Trebuchet MS"/>
              </a:rPr>
              <a:t> </a:t>
            </a:r>
            <a:r>
              <a:rPr sz="900" spc="-75" dirty="0">
                <a:solidFill>
                  <a:srgbClr val="212121"/>
                </a:solidFill>
                <a:latin typeface="Trebuchet MS"/>
                <a:cs typeface="Trebuchet MS"/>
              </a:rPr>
              <a:t>6,</a:t>
            </a:r>
            <a:r>
              <a:rPr sz="900" spc="-25" dirty="0">
                <a:solidFill>
                  <a:srgbClr val="212121"/>
                </a:solidFill>
                <a:latin typeface="Trebuchet MS"/>
                <a:cs typeface="Trebuchet MS"/>
              </a:rPr>
              <a:t> </a:t>
            </a:r>
            <a:r>
              <a:rPr sz="900" spc="-90" dirty="0">
                <a:solidFill>
                  <a:srgbClr val="212121"/>
                </a:solidFill>
                <a:latin typeface="Trebuchet MS"/>
                <a:cs typeface="Trebuchet MS"/>
              </a:rPr>
              <a:t>p.</a:t>
            </a:r>
            <a:r>
              <a:rPr sz="900" spc="-35" dirty="0">
                <a:solidFill>
                  <a:srgbClr val="212121"/>
                </a:solidFill>
                <a:latin typeface="Trebuchet MS"/>
                <a:cs typeface="Trebuchet MS"/>
              </a:rPr>
              <a:t> 062007).</a:t>
            </a:r>
            <a:r>
              <a:rPr sz="900" spc="-55" dirty="0">
                <a:solidFill>
                  <a:srgbClr val="212121"/>
                </a:solidFill>
                <a:latin typeface="Trebuchet MS"/>
                <a:cs typeface="Trebuchet MS"/>
              </a:rPr>
              <a:t> </a:t>
            </a:r>
            <a:r>
              <a:rPr sz="900" spc="30" dirty="0">
                <a:solidFill>
                  <a:srgbClr val="212121"/>
                </a:solidFill>
                <a:latin typeface="Trebuchet MS"/>
                <a:cs typeface="Trebuchet MS"/>
              </a:rPr>
              <a:t>IOP</a:t>
            </a:r>
            <a:r>
              <a:rPr sz="900" spc="-35" dirty="0">
                <a:solidFill>
                  <a:srgbClr val="212121"/>
                </a:solidFill>
                <a:latin typeface="Trebuchet MS"/>
                <a:cs typeface="Trebuchet MS"/>
              </a:rPr>
              <a:t> </a:t>
            </a:r>
            <a:r>
              <a:rPr sz="900" spc="-55" dirty="0">
                <a:solidFill>
                  <a:srgbClr val="212121"/>
                </a:solidFill>
                <a:latin typeface="Trebuchet MS"/>
                <a:cs typeface="Trebuchet MS"/>
              </a:rPr>
              <a:t>Publishing.</a:t>
            </a:r>
            <a:endParaRPr sz="900">
              <a:latin typeface="Trebuchet MS"/>
              <a:cs typeface="Trebuchet MS"/>
            </a:endParaRPr>
          </a:p>
          <a:p>
            <a:pPr>
              <a:lnSpc>
                <a:spcPct val="100000"/>
              </a:lnSpc>
              <a:spcBef>
                <a:spcPts val="10"/>
              </a:spcBef>
              <a:buChar char="•"/>
            </a:pPr>
            <a:endParaRPr sz="800">
              <a:latin typeface="Trebuchet MS"/>
              <a:cs typeface="Trebuchet MS"/>
            </a:endParaRPr>
          </a:p>
          <a:p>
            <a:pPr marL="201295" indent="-189230">
              <a:lnSpc>
                <a:spcPct val="100000"/>
              </a:lnSpc>
              <a:buClr>
                <a:srgbClr val="B61D42"/>
              </a:buClr>
              <a:buFont typeface="Arial MT"/>
              <a:buChar char="•"/>
              <a:tabLst>
                <a:tab pos="201295" algn="l"/>
                <a:tab pos="201930" algn="l"/>
              </a:tabLst>
            </a:pPr>
            <a:r>
              <a:rPr sz="900" spc="-45" dirty="0">
                <a:solidFill>
                  <a:srgbClr val="212121"/>
                </a:solidFill>
                <a:latin typeface="Trebuchet MS"/>
                <a:cs typeface="Trebuchet MS"/>
              </a:rPr>
              <a:t>Agrahari,</a:t>
            </a:r>
            <a:r>
              <a:rPr sz="900" spc="-15" dirty="0">
                <a:solidFill>
                  <a:srgbClr val="212121"/>
                </a:solidFill>
                <a:latin typeface="Trebuchet MS"/>
                <a:cs typeface="Trebuchet MS"/>
              </a:rPr>
              <a:t> </a:t>
            </a:r>
            <a:r>
              <a:rPr sz="900" spc="-100" dirty="0">
                <a:solidFill>
                  <a:srgbClr val="212121"/>
                </a:solidFill>
                <a:latin typeface="Trebuchet MS"/>
                <a:cs typeface="Trebuchet MS"/>
              </a:rPr>
              <a:t>P.,</a:t>
            </a:r>
            <a:r>
              <a:rPr sz="900" spc="-30" dirty="0">
                <a:solidFill>
                  <a:srgbClr val="212121"/>
                </a:solidFill>
                <a:latin typeface="Trebuchet MS"/>
                <a:cs typeface="Trebuchet MS"/>
              </a:rPr>
              <a:t> </a:t>
            </a:r>
            <a:r>
              <a:rPr sz="900" spc="-50" dirty="0">
                <a:solidFill>
                  <a:srgbClr val="212121"/>
                </a:solidFill>
                <a:latin typeface="Trebuchet MS"/>
                <a:cs typeface="Trebuchet MS"/>
              </a:rPr>
              <a:t>Tanwar,</a:t>
            </a:r>
            <a:r>
              <a:rPr sz="900" spc="-15" dirty="0">
                <a:solidFill>
                  <a:srgbClr val="212121"/>
                </a:solidFill>
                <a:latin typeface="Trebuchet MS"/>
                <a:cs typeface="Trebuchet MS"/>
              </a:rPr>
              <a:t> </a:t>
            </a:r>
            <a:r>
              <a:rPr sz="900" spc="-65" dirty="0">
                <a:solidFill>
                  <a:srgbClr val="212121"/>
                </a:solidFill>
                <a:latin typeface="Trebuchet MS"/>
                <a:cs typeface="Trebuchet MS"/>
              </a:rPr>
              <a:t>A.S.,</a:t>
            </a:r>
            <a:r>
              <a:rPr sz="900" spc="-60" dirty="0">
                <a:solidFill>
                  <a:srgbClr val="212121"/>
                </a:solidFill>
                <a:latin typeface="Trebuchet MS"/>
                <a:cs typeface="Trebuchet MS"/>
              </a:rPr>
              <a:t> </a:t>
            </a:r>
            <a:r>
              <a:rPr sz="900" spc="-30" dirty="0">
                <a:solidFill>
                  <a:srgbClr val="212121"/>
                </a:solidFill>
                <a:latin typeface="Trebuchet MS"/>
                <a:cs typeface="Trebuchet MS"/>
              </a:rPr>
              <a:t>Das,</a:t>
            </a:r>
            <a:r>
              <a:rPr sz="900" spc="-10" dirty="0">
                <a:solidFill>
                  <a:srgbClr val="212121"/>
                </a:solidFill>
                <a:latin typeface="Trebuchet MS"/>
                <a:cs typeface="Trebuchet MS"/>
              </a:rPr>
              <a:t> </a:t>
            </a:r>
            <a:r>
              <a:rPr sz="900" spc="-65" dirty="0">
                <a:solidFill>
                  <a:srgbClr val="212121"/>
                </a:solidFill>
                <a:latin typeface="Trebuchet MS"/>
                <a:cs typeface="Trebuchet MS"/>
              </a:rPr>
              <a:t>B.</a:t>
            </a:r>
            <a:r>
              <a:rPr sz="900" spc="-30" dirty="0">
                <a:solidFill>
                  <a:srgbClr val="212121"/>
                </a:solidFill>
                <a:latin typeface="Trebuchet MS"/>
                <a:cs typeface="Trebuchet MS"/>
              </a:rPr>
              <a:t> </a:t>
            </a:r>
            <a:r>
              <a:rPr sz="900" spc="-60" dirty="0">
                <a:solidFill>
                  <a:srgbClr val="212121"/>
                </a:solidFill>
                <a:latin typeface="Trebuchet MS"/>
                <a:cs typeface="Trebuchet MS"/>
              </a:rPr>
              <a:t>and</a:t>
            </a:r>
            <a:r>
              <a:rPr sz="900" spc="-15" dirty="0">
                <a:solidFill>
                  <a:srgbClr val="212121"/>
                </a:solidFill>
                <a:latin typeface="Trebuchet MS"/>
                <a:cs typeface="Trebuchet MS"/>
              </a:rPr>
              <a:t> </a:t>
            </a:r>
            <a:r>
              <a:rPr sz="900" spc="-40" dirty="0">
                <a:solidFill>
                  <a:srgbClr val="212121"/>
                </a:solidFill>
                <a:latin typeface="Trebuchet MS"/>
                <a:cs typeface="Trebuchet MS"/>
              </a:rPr>
              <a:t>Kunekar,</a:t>
            </a:r>
            <a:r>
              <a:rPr sz="900" spc="-15" dirty="0">
                <a:solidFill>
                  <a:srgbClr val="212121"/>
                </a:solidFill>
                <a:latin typeface="Trebuchet MS"/>
                <a:cs typeface="Trebuchet MS"/>
              </a:rPr>
              <a:t> </a:t>
            </a:r>
            <a:r>
              <a:rPr sz="900" spc="-100" dirty="0">
                <a:solidFill>
                  <a:srgbClr val="212121"/>
                </a:solidFill>
                <a:latin typeface="Trebuchet MS"/>
                <a:cs typeface="Trebuchet MS"/>
              </a:rPr>
              <a:t>P.,</a:t>
            </a:r>
            <a:r>
              <a:rPr sz="900" spc="-40" dirty="0">
                <a:solidFill>
                  <a:srgbClr val="212121"/>
                </a:solidFill>
                <a:latin typeface="Trebuchet MS"/>
                <a:cs typeface="Trebuchet MS"/>
              </a:rPr>
              <a:t> 2020.</a:t>
            </a:r>
            <a:r>
              <a:rPr sz="900" spc="-25" dirty="0">
                <a:solidFill>
                  <a:srgbClr val="212121"/>
                </a:solidFill>
                <a:latin typeface="Trebuchet MS"/>
                <a:cs typeface="Trebuchet MS"/>
              </a:rPr>
              <a:t> </a:t>
            </a:r>
            <a:r>
              <a:rPr sz="900" spc="-40" dirty="0">
                <a:solidFill>
                  <a:srgbClr val="212121"/>
                </a:solidFill>
                <a:latin typeface="Trebuchet MS"/>
                <a:cs typeface="Trebuchet MS"/>
              </a:rPr>
              <a:t>Musical</a:t>
            </a:r>
            <a:r>
              <a:rPr sz="900" spc="-15" dirty="0">
                <a:solidFill>
                  <a:srgbClr val="212121"/>
                </a:solidFill>
                <a:latin typeface="Trebuchet MS"/>
                <a:cs typeface="Trebuchet MS"/>
              </a:rPr>
              <a:t> </a:t>
            </a:r>
            <a:r>
              <a:rPr sz="900" spc="-35" dirty="0">
                <a:solidFill>
                  <a:srgbClr val="212121"/>
                </a:solidFill>
                <a:latin typeface="Trebuchet MS"/>
                <a:cs typeface="Trebuchet MS"/>
              </a:rPr>
              <a:t>Therapy</a:t>
            </a:r>
            <a:r>
              <a:rPr sz="900" spc="-15" dirty="0">
                <a:solidFill>
                  <a:srgbClr val="212121"/>
                </a:solidFill>
                <a:latin typeface="Trebuchet MS"/>
                <a:cs typeface="Trebuchet MS"/>
              </a:rPr>
              <a:t> </a:t>
            </a:r>
            <a:r>
              <a:rPr sz="900" spc="-45" dirty="0">
                <a:solidFill>
                  <a:srgbClr val="212121"/>
                </a:solidFill>
                <a:latin typeface="Trebuchet MS"/>
                <a:cs typeface="Trebuchet MS"/>
              </a:rPr>
              <a:t>using</a:t>
            </a:r>
            <a:r>
              <a:rPr sz="900" spc="-20" dirty="0">
                <a:solidFill>
                  <a:srgbClr val="212121"/>
                </a:solidFill>
                <a:latin typeface="Trebuchet MS"/>
                <a:cs typeface="Trebuchet MS"/>
              </a:rPr>
              <a:t> </a:t>
            </a:r>
            <a:r>
              <a:rPr sz="900" spc="-70" dirty="0">
                <a:solidFill>
                  <a:srgbClr val="212121"/>
                </a:solidFill>
                <a:latin typeface="Trebuchet MS"/>
                <a:cs typeface="Trebuchet MS"/>
              </a:rPr>
              <a:t>Facial</a:t>
            </a:r>
            <a:r>
              <a:rPr sz="900" spc="-15" dirty="0">
                <a:solidFill>
                  <a:srgbClr val="212121"/>
                </a:solidFill>
                <a:latin typeface="Trebuchet MS"/>
                <a:cs typeface="Trebuchet MS"/>
              </a:rPr>
              <a:t> </a:t>
            </a:r>
            <a:r>
              <a:rPr sz="900" spc="-35" dirty="0">
                <a:solidFill>
                  <a:srgbClr val="212121"/>
                </a:solidFill>
                <a:latin typeface="Trebuchet MS"/>
                <a:cs typeface="Trebuchet MS"/>
              </a:rPr>
              <a:t>Expressions.</a:t>
            </a:r>
            <a:endParaRPr sz="900">
              <a:latin typeface="Trebuchet MS"/>
              <a:cs typeface="Trebuchet MS"/>
            </a:endParaRPr>
          </a:p>
          <a:p>
            <a:pPr>
              <a:lnSpc>
                <a:spcPct val="100000"/>
              </a:lnSpc>
              <a:spcBef>
                <a:spcPts val="15"/>
              </a:spcBef>
              <a:buChar char="•"/>
            </a:pPr>
            <a:endParaRPr sz="800">
              <a:latin typeface="Trebuchet MS"/>
              <a:cs typeface="Trebuchet MS"/>
            </a:endParaRPr>
          </a:p>
          <a:p>
            <a:pPr marL="201295" indent="-189230">
              <a:lnSpc>
                <a:spcPct val="100000"/>
              </a:lnSpc>
              <a:spcBef>
                <a:spcPts val="5"/>
              </a:spcBef>
              <a:buClr>
                <a:srgbClr val="B61D42"/>
              </a:buClr>
              <a:buFont typeface="Arial MT"/>
              <a:buChar char="•"/>
              <a:tabLst>
                <a:tab pos="201295" algn="l"/>
                <a:tab pos="201930" algn="l"/>
              </a:tabLst>
            </a:pPr>
            <a:r>
              <a:rPr sz="900" spc="65" dirty="0">
                <a:latin typeface="Trebuchet MS"/>
                <a:cs typeface="Trebuchet MS"/>
              </a:rPr>
              <a:t>EMOTION</a:t>
            </a:r>
            <a:r>
              <a:rPr sz="900" spc="-60" dirty="0">
                <a:latin typeface="Trebuchet MS"/>
                <a:cs typeface="Trebuchet MS"/>
              </a:rPr>
              <a:t> </a:t>
            </a:r>
            <a:r>
              <a:rPr sz="900" spc="35" dirty="0">
                <a:latin typeface="Trebuchet MS"/>
                <a:cs typeface="Trebuchet MS"/>
              </a:rPr>
              <a:t>BASED</a:t>
            </a:r>
            <a:r>
              <a:rPr sz="900" spc="-40" dirty="0">
                <a:latin typeface="Trebuchet MS"/>
                <a:cs typeface="Trebuchet MS"/>
              </a:rPr>
              <a:t> </a:t>
            </a:r>
            <a:r>
              <a:rPr sz="900" spc="40" dirty="0">
                <a:latin typeface="Trebuchet MS"/>
                <a:cs typeface="Trebuchet MS"/>
              </a:rPr>
              <a:t>MUSIC</a:t>
            </a:r>
            <a:r>
              <a:rPr sz="900" spc="-35" dirty="0">
                <a:latin typeface="Trebuchet MS"/>
                <a:cs typeface="Trebuchet MS"/>
              </a:rPr>
              <a:t> </a:t>
            </a:r>
            <a:r>
              <a:rPr sz="900" spc="65" dirty="0">
                <a:latin typeface="Trebuchet MS"/>
                <a:cs typeface="Trebuchet MS"/>
              </a:rPr>
              <a:t>RECOMMENDATION</a:t>
            </a:r>
            <a:r>
              <a:rPr sz="900" spc="-50" dirty="0">
                <a:latin typeface="Trebuchet MS"/>
                <a:cs typeface="Trebuchet MS"/>
              </a:rPr>
              <a:t> </a:t>
            </a:r>
            <a:r>
              <a:rPr sz="900" spc="10" dirty="0">
                <a:latin typeface="Trebuchet MS"/>
                <a:cs typeface="Trebuchet MS"/>
              </a:rPr>
              <a:t>SYSTEM</a:t>
            </a:r>
            <a:r>
              <a:rPr sz="900" spc="-35" dirty="0">
                <a:latin typeface="Trebuchet MS"/>
                <a:cs typeface="Trebuchet MS"/>
              </a:rPr>
              <a:t> M.</a:t>
            </a:r>
            <a:r>
              <a:rPr sz="900" spc="-20" dirty="0">
                <a:latin typeface="Trebuchet MS"/>
                <a:cs typeface="Trebuchet MS"/>
              </a:rPr>
              <a:t> </a:t>
            </a:r>
            <a:r>
              <a:rPr sz="900" spc="-50" dirty="0">
                <a:latin typeface="Trebuchet MS"/>
                <a:cs typeface="Trebuchet MS"/>
              </a:rPr>
              <a:t>Keerthana,</a:t>
            </a:r>
            <a:r>
              <a:rPr sz="900" spc="-10" dirty="0">
                <a:latin typeface="Trebuchet MS"/>
                <a:cs typeface="Trebuchet MS"/>
              </a:rPr>
              <a:t> </a:t>
            </a:r>
            <a:r>
              <a:rPr sz="900" spc="-35" dirty="0">
                <a:latin typeface="Trebuchet MS"/>
                <a:cs typeface="Trebuchet MS"/>
              </a:rPr>
              <a:t>M.</a:t>
            </a:r>
            <a:r>
              <a:rPr sz="900" spc="-30" dirty="0">
                <a:latin typeface="Trebuchet MS"/>
                <a:cs typeface="Trebuchet MS"/>
              </a:rPr>
              <a:t> </a:t>
            </a:r>
            <a:r>
              <a:rPr sz="900" spc="-45" dirty="0">
                <a:latin typeface="Trebuchet MS"/>
                <a:cs typeface="Trebuchet MS"/>
              </a:rPr>
              <a:t>Shruthi, </a:t>
            </a:r>
            <a:r>
              <a:rPr sz="900" spc="-75" dirty="0">
                <a:latin typeface="Trebuchet MS"/>
                <a:cs typeface="Trebuchet MS"/>
              </a:rPr>
              <a:t>S.</a:t>
            </a:r>
            <a:r>
              <a:rPr sz="900" spc="-20" dirty="0">
                <a:latin typeface="Trebuchet MS"/>
                <a:cs typeface="Trebuchet MS"/>
              </a:rPr>
              <a:t> </a:t>
            </a:r>
            <a:r>
              <a:rPr sz="900" spc="-30" dirty="0">
                <a:latin typeface="Trebuchet MS"/>
                <a:cs typeface="Trebuchet MS"/>
              </a:rPr>
              <a:t>Aravind</a:t>
            </a:r>
            <a:r>
              <a:rPr sz="900" spc="-15" dirty="0">
                <a:latin typeface="Trebuchet MS"/>
                <a:cs typeface="Trebuchet MS"/>
              </a:rPr>
              <a:t> </a:t>
            </a:r>
            <a:r>
              <a:rPr sz="900" spc="-20" dirty="0">
                <a:latin typeface="Trebuchet MS"/>
                <a:cs typeface="Trebuchet MS"/>
              </a:rPr>
              <a:t>Kumar</a:t>
            </a:r>
            <a:endParaRPr sz="900">
              <a:latin typeface="Trebuchet MS"/>
              <a:cs typeface="Trebuchet MS"/>
            </a:endParaRPr>
          </a:p>
          <a:p>
            <a:pPr marL="201295" marR="5080" indent="-189230">
              <a:lnSpc>
                <a:spcPct val="111100"/>
              </a:lnSpc>
              <a:spcBef>
                <a:spcPts val="815"/>
              </a:spcBef>
              <a:buClr>
                <a:srgbClr val="B61D42"/>
              </a:buClr>
              <a:buFont typeface="Arial MT"/>
              <a:buChar char="•"/>
              <a:tabLst>
                <a:tab pos="201295" algn="l"/>
                <a:tab pos="201930" algn="l"/>
              </a:tabLst>
            </a:pPr>
            <a:r>
              <a:rPr sz="900" spc="-60" dirty="0">
                <a:latin typeface="Trebuchet MS"/>
                <a:cs typeface="Trebuchet MS"/>
              </a:rPr>
              <a:t>Sarda,</a:t>
            </a:r>
            <a:r>
              <a:rPr sz="900" spc="-20" dirty="0">
                <a:latin typeface="Trebuchet MS"/>
                <a:cs typeface="Trebuchet MS"/>
              </a:rPr>
              <a:t> </a:t>
            </a:r>
            <a:r>
              <a:rPr sz="900" spc="-50" dirty="0">
                <a:latin typeface="Trebuchet MS"/>
                <a:cs typeface="Trebuchet MS"/>
              </a:rPr>
              <a:t>Pranav</a:t>
            </a:r>
            <a:r>
              <a:rPr sz="900" spc="-5" dirty="0">
                <a:latin typeface="Trebuchet MS"/>
                <a:cs typeface="Trebuchet MS"/>
              </a:rPr>
              <a:t> </a:t>
            </a:r>
            <a:r>
              <a:rPr sz="900" spc="-70" dirty="0">
                <a:latin typeface="Trebuchet MS"/>
                <a:cs typeface="Trebuchet MS"/>
              </a:rPr>
              <a:t>&amp;</a:t>
            </a:r>
            <a:r>
              <a:rPr sz="900" spc="-20" dirty="0">
                <a:latin typeface="Trebuchet MS"/>
                <a:cs typeface="Trebuchet MS"/>
              </a:rPr>
              <a:t> </a:t>
            </a:r>
            <a:r>
              <a:rPr sz="900" spc="-60" dirty="0">
                <a:latin typeface="Trebuchet MS"/>
                <a:cs typeface="Trebuchet MS"/>
              </a:rPr>
              <a:t>Halasawade,</a:t>
            </a:r>
            <a:r>
              <a:rPr sz="900" spc="-10" dirty="0">
                <a:latin typeface="Trebuchet MS"/>
                <a:cs typeface="Trebuchet MS"/>
              </a:rPr>
              <a:t> </a:t>
            </a:r>
            <a:r>
              <a:rPr sz="900" spc="-45" dirty="0">
                <a:latin typeface="Trebuchet MS"/>
                <a:cs typeface="Trebuchet MS"/>
              </a:rPr>
              <a:t>Sushmita</a:t>
            </a:r>
            <a:r>
              <a:rPr sz="900" spc="-25" dirty="0">
                <a:latin typeface="Trebuchet MS"/>
                <a:cs typeface="Trebuchet MS"/>
              </a:rPr>
              <a:t> </a:t>
            </a:r>
            <a:r>
              <a:rPr sz="900" spc="-70" dirty="0">
                <a:latin typeface="Trebuchet MS"/>
                <a:cs typeface="Trebuchet MS"/>
              </a:rPr>
              <a:t>&amp;</a:t>
            </a:r>
            <a:r>
              <a:rPr sz="900" spc="-35" dirty="0">
                <a:latin typeface="Trebuchet MS"/>
                <a:cs typeface="Trebuchet MS"/>
              </a:rPr>
              <a:t> </a:t>
            </a:r>
            <a:r>
              <a:rPr sz="900" spc="-60" dirty="0">
                <a:latin typeface="Trebuchet MS"/>
                <a:cs typeface="Trebuchet MS"/>
              </a:rPr>
              <a:t>Padmawar,</a:t>
            </a:r>
            <a:r>
              <a:rPr sz="900" spc="-15" dirty="0">
                <a:latin typeface="Trebuchet MS"/>
                <a:cs typeface="Trebuchet MS"/>
              </a:rPr>
              <a:t> </a:t>
            </a:r>
            <a:r>
              <a:rPr sz="900" spc="-45" dirty="0">
                <a:latin typeface="Trebuchet MS"/>
                <a:cs typeface="Trebuchet MS"/>
              </a:rPr>
              <a:t>Anuja</a:t>
            </a:r>
            <a:r>
              <a:rPr sz="900" spc="-30" dirty="0">
                <a:latin typeface="Trebuchet MS"/>
                <a:cs typeface="Trebuchet MS"/>
              </a:rPr>
              <a:t> </a:t>
            </a:r>
            <a:r>
              <a:rPr sz="900" spc="-70" dirty="0">
                <a:latin typeface="Trebuchet MS"/>
                <a:cs typeface="Trebuchet MS"/>
              </a:rPr>
              <a:t>&amp;</a:t>
            </a:r>
            <a:r>
              <a:rPr sz="900" spc="-20" dirty="0">
                <a:latin typeface="Trebuchet MS"/>
                <a:cs typeface="Trebuchet MS"/>
              </a:rPr>
              <a:t> </a:t>
            </a:r>
            <a:r>
              <a:rPr sz="900" spc="-50" dirty="0">
                <a:latin typeface="Trebuchet MS"/>
                <a:cs typeface="Trebuchet MS"/>
              </a:rPr>
              <a:t>Aghav,</a:t>
            </a:r>
            <a:r>
              <a:rPr sz="900" spc="-10" dirty="0">
                <a:latin typeface="Trebuchet MS"/>
                <a:cs typeface="Trebuchet MS"/>
              </a:rPr>
              <a:t> </a:t>
            </a:r>
            <a:r>
              <a:rPr sz="900" spc="-85" dirty="0">
                <a:latin typeface="Trebuchet MS"/>
                <a:cs typeface="Trebuchet MS"/>
              </a:rPr>
              <a:t>Jagannath.</a:t>
            </a:r>
            <a:r>
              <a:rPr sz="900" spc="5" dirty="0">
                <a:latin typeface="Trebuchet MS"/>
                <a:cs typeface="Trebuchet MS"/>
              </a:rPr>
              <a:t> </a:t>
            </a:r>
            <a:r>
              <a:rPr sz="900" spc="-40" dirty="0">
                <a:latin typeface="Trebuchet MS"/>
                <a:cs typeface="Trebuchet MS"/>
              </a:rPr>
              <a:t>(2019).</a:t>
            </a:r>
            <a:r>
              <a:rPr sz="900" spc="-45" dirty="0">
                <a:latin typeface="Trebuchet MS"/>
                <a:cs typeface="Trebuchet MS"/>
              </a:rPr>
              <a:t> Emousic:</a:t>
            </a:r>
            <a:r>
              <a:rPr sz="900" spc="-30" dirty="0">
                <a:latin typeface="Trebuchet MS"/>
                <a:cs typeface="Trebuchet MS"/>
              </a:rPr>
              <a:t> Emotion</a:t>
            </a:r>
            <a:r>
              <a:rPr sz="900" spc="-35" dirty="0">
                <a:latin typeface="Trebuchet MS"/>
                <a:cs typeface="Trebuchet MS"/>
              </a:rPr>
              <a:t> </a:t>
            </a:r>
            <a:r>
              <a:rPr sz="900" spc="-60" dirty="0">
                <a:latin typeface="Trebuchet MS"/>
                <a:cs typeface="Trebuchet MS"/>
              </a:rPr>
              <a:t>and</a:t>
            </a:r>
            <a:r>
              <a:rPr sz="900" spc="-10" dirty="0">
                <a:latin typeface="Trebuchet MS"/>
                <a:cs typeface="Trebuchet MS"/>
              </a:rPr>
              <a:t> </a:t>
            </a:r>
            <a:r>
              <a:rPr sz="900" spc="-40" dirty="0">
                <a:latin typeface="Trebuchet MS"/>
                <a:cs typeface="Trebuchet MS"/>
              </a:rPr>
              <a:t>Activity-Based</a:t>
            </a:r>
            <a:r>
              <a:rPr sz="900" spc="-20" dirty="0">
                <a:latin typeface="Trebuchet MS"/>
                <a:cs typeface="Trebuchet MS"/>
              </a:rPr>
              <a:t> Music</a:t>
            </a:r>
            <a:r>
              <a:rPr sz="900" spc="-15" dirty="0">
                <a:latin typeface="Trebuchet MS"/>
                <a:cs typeface="Trebuchet MS"/>
              </a:rPr>
              <a:t> </a:t>
            </a:r>
            <a:r>
              <a:rPr sz="900" spc="-50" dirty="0">
                <a:latin typeface="Trebuchet MS"/>
                <a:cs typeface="Trebuchet MS"/>
              </a:rPr>
              <a:t>Player</a:t>
            </a:r>
            <a:r>
              <a:rPr sz="900" spc="-5" dirty="0">
                <a:latin typeface="Trebuchet MS"/>
                <a:cs typeface="Trebuchet MS"/>
              </a:rPr>
              <a:t> </a:t>
            </a:r>
            <a:r>
              <a:rPr sz="900" spc="-25" dirty="0">
                <a:latin typeface="Trebuchet MS"/>
                <a:cs typeface="Trebuchet MS"/>
              </a:rPr>
              <a:t>Using</a:t>
            </a:r>
            <a:r>
              <a:rPr sz="900" spc="-45" dirty="0">
                <a:latin typeface="Trebuchet MS"/>
                <a:cs typeface="Trebuchet MS"/>
              </a:rPr>
              <a:t> </a:t>
            </a:r>
            <a:r>
              <a:rPr sz="900" spc="-40" dirty="0">
                <a:latin typeface="Trebuchet MS"/>
                <a:cs typeface="Trebuchet MS"/>
              </a:rPr>
              <a:t>Machine</a:t>
            </a:r>
            <a:r>
              <a:rPr sz="900" spc="-5" dirty="0">
                <a:latin typeface="Trebuchet MS"/>
                <a:cs typeface="Trebuchet MS"/>
              </a:rPr>
              <a:t> </a:t>
            </a:r>
            <a:r>
              <a:rPr sz="900" spc="-55" dirty="0">
                <a:latin typeface="Trebuchet MS"/>
                <a:cs typeface="Trebuchet MS"/>
              </a:rPr>
              <a:t>Learning.</a:t>
            </a:r>
            <a:r>
              <a:rPr sz="900" spc="-20" dirty="0">
                <a:latin typeface="Trebuchet MS"/>
                <a:cs typeface="Trebuchet MS"/>
              </a:rPr>
              <a:t> </a:t>
            </a:r>
            <a:r>
              <a:rPr sz="900" spc="-40" dirty="0">
                <a:latin typeface="Trebuchet MS"/>
                <a:cs typeface="Trebuchet MS"/>
              </a:rPr>
              <a:t>10.1007/978-981- </a:t>
            </a:r>
            <a:r>
              <a:rPr sz="900" spc="-35" dirty="0">
                <a:latin typeface="Trebuchet MS"/>
                <a:cs typeface="Trebuchet MS"/>
              </a:rPr>
              <a:t> </a:t>
            </a:r>
            <a:r>
              <a:rPr sz="900" spc="-25" dirty="0">
                <a:latin typeface="Trebuchet MS"/>
                <a:cs typeface="Trebuchet MS"/>
              </a:rPr>
              <a:t>13-6861-5_16.</a:t>
            </a:r>
            <a:endParaRPr sz="900">
              <a:latin typeface="Trebuchet MS"/>
              <a:cs typeface="Trebuchet MS"/>
            </a:endParaRPr>
          </a:p>
          <a:p>
            <a:pPr>
              <a:lnSpc>
                <a:spcPct val="100000"/>
              </a:lnSpc>
              <a:spcBef>
                <a:spcPts val="20"/>
              </a:spcBef>
              <a:buChar char="•"/>
            </a:pPr>
            <a:endParaRPr sz="800">
              <a:latin typeface="Trebuchet MS"/>
              <a:cs typeface="Trebuchet MS"/>
            </a:endParaRPr>
          </a:p>
          <a:p>
            <a:pPr marL="201295" indent="-189230">
              <a:lnSpc>
                <a:spcPct val="100000"/>
              </a:lnSpc>
              <a:buClr>
                <a:srgbClr val="B61D42"/>
              </a:buClr>
              <a:buFont typeface="Arial MT"/>
              <a:buChar char="•"/>
              <a:tabLst>
                <a:tab pos="201295" algn="l"/>
                <a:tab pos="201930" algn="l"/>
              </a:tabLst>
            </a:pPr>
            <a:r>
              <a:rPr sz="900" spc="-30" dirty="0">
                <a:latin typeface="Trebuchet MS"/>
                <a:cs typeface="Trebuchet MS"/>
              </a:rPr>
              <a:t>Emotion</a:t>
            </a:r>
            <a:r>
              <a:rPr sz="900" spc="-45" dirty="0">
                <a:latin typeface="Trebuchet MS"/>
                <a:cs typeface="Trebuchet MS"/>
              </a:rPr>
              <a:t> </a:t>
            </a:r>
            <a:r>
              <a:rPr sz="900" spc="-50" dirty="0">
                <a:latin typeface="Trebuchet MS"/>
                <a:cs typeface="Trebuchet MS"/>
              </a:rPr>
              <a:t>based</a:t>
            </a:r>
            <a:r>
              <a:rPr sz="900" spc="-15" dirty="0">
                <a:latin typeface="Trebuchet MS"/>
                <a:cs typeface="Trebuchet MS"/>
              </a:rPr>
              <a:t> </a:t>
            </a:r>
            <a:r>
              <a:rPr sz="900" spc="-20" dirty="0">
                <a:latin typeface="Trebuchet MS"/>
                <a:cs typeface="Trebuchet MS"/>
              </a:rPr>
              <a:t>Music </a:t>
            </a:r>
            <a:r>
              <a:rPr sz="900" spc="-50" dirty="0">
                <a:latin typeface="Trebuchet MS"/>
                <a:cs typeface="Trebuchet MS"/>
              </a:rPr>
              <a:t>Player</a:t>
            </a:r>
            <a:r>
              <a:rPr sz="900" spc="-20" dirty="0">
                <a:latin typeface="Trebuchet MS"/>
                <a:cs typeface="Trebuchet MS"/>
              </a:rPr>
              <a:t> </a:t>
            </a:r>
            <a:r>
              <a:rPr sz="900" spc="-55" dirty="0">
                <a:latin typeface="Trebuchet MS"/>
                <a:cs typeface="Trebuchet MS"/>
              </a:rPr>
              <a:t>Shital</a:t>
            </a:r>
            <a:r>
              <a:rPr sz="900" spc="-35" dirty="0">
                <a:latin typeface="Trebuchet MS"/>
                <a:cs typeface="Trebuchet MS"/>
              </a:rPr>
              <a:t> Rewanwar </a:t>
            </a:r>
            <a:r>
              <a:rPr sz="900" spc="-135" dirty="0">
                <a:latin typeface="Trebuchet MS"/>
                <a:cs typeface="Trebuchet MS"/>
              </a:rPr>
              <a:t>,</a:t>
            </a:r>
            <a:r>
              <a:rPr sz="900" spc="-20" dirty="0">
                <a:latin typeface="Trebuchet MS"/>
                <a:cs typeface="Trebuchet MS"/>
              </a:rPr>
              <a:t> </a:t>
            </a:r>
            <a:r>
              <a:rPr sz="900" spc="-45" dirty="0">
                <a:latin typeface="Trebuchet MS"/>
                <a:cs typeface="Trebuchet MS"/>
              </a:rPr>
              <a:t>Siddhika</a:t>
            </a:r>
            <a:r>
              <a:rPr sz="900" spc="-60" dirty="0">
                <a:latin typeface="Trebuchet MS"/>
                <a:cs typeface="Trebuchet MS"/>
              </a:rPr>
              <a:t> </a:t>
            </a:r>
            <a:r>
              <a:rPr sz="900" spc="-45" dirty="0">
                <a:latin typeface="Trebuchet MS"/>
                <a:cs typeface="Trebuchet MS"/>
              </a:rPr>
              <a:t>Pawar</a:t>
            </a:r>
            <a:r>
              <a:rPr sz="900" spc="-20" dirty="0">
                <a:latin typeface="Trebuchet MS"/>
                <a:cs typeface="Trebuchet MS"/>
              </a:rPr>
              <a:t> </a:t>
            </a:r>
            <a:r>
              <a:rPr sz="900" spc="-135" dirty="0">
                <a:latin typeface="Trebuchet MS"/>
                <a:cs typeface="Trebuchet MS"/>
              </a:rPr>
              <a:t>,</a:t>
            </a:r>
            <a:r>
              <a:rPr sz="900" spc="-30" dirty="0">
                <a:latin typeface="Trebuchet MS"/>
                <a:cs typeface="Trebuchet MS"/>
              </a:rPr>
              <a:t> </a:t>
            </a:r>
            <a:r>
              <a:rPr sz="900" spc="-50" dirty="0">
                <a:latin typeface="Trebuchet MS"/>
                <a:cs typeface="Trebuchet MS"/>
              </a:rPr>
              <a:t>Swati</a:t>
            </a:r>
            <a:r>
              <a:rPr sz="900" spc="-40" dirty="0">
                <a:latin typeface="Trebuchet MS"/>
                <a:cs typeface="Trebuchet MS"/>
              </a:rPr>
              <a:t> </a:t>
            </a:r>
            <a:r>
              <a:rPr sz="900" spc="-45" dirty="0">
                <a:latin typeface="Trebuchet MS"/>
                <a:cs typeface="Trebuchet MS"/>
              </a:rPr>
              <a:t>Bade</a:t>
            </a:r>
            <a:r>
              <a:rPr sz="900" spc="-25" dirty="0">
                <a:latin typeface="Trebuchet MS"/>
                <a:cs typeface="Trebuchet MS"/>
              </a:rPr>
              <a:t> </a:t>
            </a:r>
            <a:r>
              <a:rPr sz="900" spc="-135" dirty="0">
                <a:latin typeface="Trebuchet MS"/>
                <a:cs typeface="Trebuchet MS"/>
              </a:rPr>
              <a:t>,</a:t>
            </a:r>
            <a:r>
              <a:rPr sz="900" spc="-20" dirty="0">
                <a:latin typeface="Trebuchet MS"/>
                <a:cs typeface="Trebuchet MS"/>
              </a:rPr>
              <a:t> </a:t>
            </a:r>
            <a:r>
              <a:rPr sz="900" spc="-70" dirty="0">
                <a:latin typeface="Trebuchet MS"/>
                <a:cs typeface="Trebuchet MS"/>
              </a:rPr>
              <a:t>Sujata</a:t>
            </a:r>
            <a:r>
              <a:rPr sz="900" spc="-30" dirty="0">
                <a:latin typeface="Trebuchet MS"/>
                <a:cs typeface="Trebuchet MS"/>
              </a:rPr>
              <a:t> </a:t>
            </a:r>
            <a:r>
              <a:rPr sz="900" spc="10" dirty="0">
                <a:latin typeface="Trebuchet MS"/>
                <a:cs typeface="Trebuchet MS"/>
              </a:rPr>
              <a:t>Oak</a:t>
            </a:r>
            <a:endParaRPr sz="900">
              <a:latin typeface="Trebuchet MS"/>
              <a:cs typeface="Trebuchet MS"/>
            </a:endParaRPr>
          </a:p>
          <a:p>
            <a:pPr>
              <a:lnSpc>
                <a:spcPct val="100000"/>
              </a:lnSpc>
              <a:spcBef>
                <a:spcPts val="30"/>
              </a:spcBef>
              <a:buChar char="•"/>
            </a:pPr>
            <a:endParaRPr sz="800">
              <a:latin typeface="Trebuchet MS"/>
              <a:cs typeface="Trebuchet MS"/>
            </a:endParaRPr>
          </a:p>
          <a:p>
            <a:pPr marL="201295" indent="-189230">
              <a:lnSpc>
                <a:spcPct val="100000"/>
              </a:lnSpc>
              <a:spcBef>
                <a:spcPts val="5"/>
              </a:spcBef>
              <a:buClr>
                <a:srgbClr val="B61D42"/>
              </a:buClr>
              <a:buFont typeface="Arial MT"/>
              <a:buChar char="•"/>
              <a:tabLst>
                <a:tab pos="201295" algn="l"/>
                <a:tab pos="201930" algn="l"/>
              </a:tabLst>
            </a:pPr>
            <a:r>
              <a:rPr sz="800" spc="5" dirty="0">
                <a:solidFill>
                  <a:srgbClr val="212121"/>
                </a:solidFill>
                <a:latin typeface="Calibri"/>
                <a:cs typeface="Calibri"/>
              </a:rPr>
              <a:t>Li</a:t>
            </a:r>
            <a:r>
              <a:rPr sz="800" spc="10" dirty="0">
                <a:solidFill>
                  <a:srgbClr val="212121"/>
                </a:solidFill>
                <a:latin typeface="Calibri"/>
                <a:cs typeface="Calibri"/>
              </a:rPr>
              <a:t> Y, </a:t>
            </a:r>
            <a:r>
              <a:rPr sz="800" spc="5" dirty="0">
                <a:solidFill>
                  <a:srgbClr val="212121"/>
                </a:solidFill>
                <a:latin typeface="Calibri"/>
                <a:cs typeface="Calibri"/>
              </a:rPr>
              <a:t>Li</a:t>
            </a:r>
            <a:r>
              <a:rPr sz="800" spc="15" dirty="0">
                <a:solidFill>
                  <a:srgbClr val="212121"/>
                </a:solidFill>
                <a:latin typeface="Calibri"/>
                <a:cs typeface="Calibri"/>
              </a:rPr>
              <a:t> </a:t>
            </a:r>
            <a:r>
              <a:rPr sz="800" spc="10" dirty="0">
                <a:solidFill>
                  <a:srgbClr val="212121"/>
                </a:solidFill>
                <a:latin typeface="Calibri"/>
                <a:cs typeface="Calibri"/>
              </a:rPr>
              <a:t>X,</a:t>
            </a:r>
            <a:r>
              <a:rPr sz="800" spc="20" dirty="0">
                <a:solidFill>
                  <a:srgbClr val="212121"/>
                </a:solidFill>
                <a:latin typeface="Calibri"/>
                <a:cs typeface="Calibri"/>
              </a:rPr>
              <a:t> </a:t>
            </a:r>
            <a:r>
              <a:rPr sz="800" spc="5" dirty="0">
                <a:solidFill>
                  <a:srgbClr val="212121"/>
                </a:solidFill>
                <a:latin typeface="Calibri"/>
                <a:cs typeface="Calibri"/>
              </a:rPr>
              <a:t>Lou</a:t>
            </a:r>
            <a:r>
              <a:rPr sz="800" spc="20" dirty="0">
                <a:solidFill>
                  <a:srgbClr val="212121"/>
                </a:solidFill>
                <a:latin typeface="Calibri"/>
                <a:cs typeface="Calibri"/>
              </a:rPr>
              <a:t> </a:t>
            </a:r>
            <a:r>
              <a:rPr sz="800" spc="5" dirty="0">
                <a:solidFill>
                  <a:srgbClr val="212121"/>
                </a:solidFill>
                <a:latin typeface="Calibri"/>
                <a:cs typeface="Calibri"/>
              </a:rPr>
              <a:t>Z,</a:t>
            </a:r>
            <a:r>
              <a:rPr sz="800" spc="20" dirty="0">
                <a:solidFill>
                  <a:srgbClr val="212121"/>
                </a:solidFill>
                <a:latin typeface="Calibri"/>
                <a:cs typeface="Calibri"/>
              </a:rPr>
              <a:t> </a:t>
            </a:r>
            <a:r>
              <a:rPr sz="800" spc="10" dirty="0">
                <a:solidFill>
                  <a:srgbClr val="212121"/>
                </a:solidFill>
                <a:latin typeface="Calibri"/>
                <a:cs typeface="Calibri"/>
              </a:rPr>
              <a:t>Chen</a:t>
            </a:r>
            <a:r>
              <a:rPr sz="800" spc="20" dirty="0">
                <a:solidFill>
                  <a:srgbClr val="212121"/>
                </a:solidFill>
                <a:latin typeface="Calibri"/>
                <a:cs typeface="Calibri"/>
              </a:rPr>
              <a:t> </a:t>
            </a:r>
            <a:r>
              <a:rPr sz="800" spc="5" dirty="0">
                <a:solidFill>
                  <a:srgbClr val="212121"/>
                </a:solidFill>
                <a:latin typeface="Calibri"/>
                <a:cs typeface="Calibri"/>
              </a:rPr>
              <a:t>C.</a:t>
            </a:r>
            <a:r>
              <a:rPr sz="800" spc="10" dirty="0">
                <a:solidFill>
                  <a:srgbClr val="212121"/>
                </a:solidFill>
                <a:latin typeface="Calibri"/>
                <a:cs typeface="Calibri"/>
              </a:rPr>
              <a:t> </a:t>
            </a:r>
            <a:r>
              <a:rPr sz="800" spc="5" dirty="0">
                <a:solidFill>
                  <a:srgbClr val="212121"/>
                </a:solidFill>
                <a:latin typeface="Calibri"/>
                <a:cs typeface="Calibri"/>
              </a:rPr>
              <a:t>Long</a:t>
            </a:r>
            <a:r>
              <a:rPr sz="800" spc="25" dirty="0">
                <a:solidFill>
                  <a:srgbClr val="212121"/>
                </a:solidFill>
                <a:latin typeface="Calibri"/>
                <a:cs typeface="Calibri"/>
              </a:rPr>
              <a:t> </a:t>
            </a:r>
            <a:r>
              <a:rPr sz="800" spc="10" dirty="0">
                <a:solidFill>
                  <a:srgbClr val="212121"/>
                </a:solidFill>
                <a:latin typeface="Calibri"/>
                <a:cs typeface="Calibri"/>
              </a:rPr>
              <a:t>Short-Term</a:t>
            </a:r>
            <a:r>
              <a:rPr sz="800" spc="5" dirty="0">
                <a:solidFill>
                  <a:srgbClr val="212121"/>
                </a:solidFill>
                <a:latin typeface="Calibri"/>
                <a:cs typeface="Calibri"/>
              </a:rPr>
              <a:t> </a:t>
            </a:r>
            <a:r>
              <a:rPr sz="800" spc="10" dirty="0">
                <a:solidFill>
                  <a:srgbClr val="212121"/>
                </a:solidFill>
                <a:latin typeface="Calibri"/>
                <a:cs typeface="Calibri"/>
              </a:rPr>
              <a:t>Memory-Based</a:t>
            </a:r>
            <a:r>
              <a:rPr sz="800" spc="5" dirty="0">
                <a:solidFill>
                  <a:srgbClr val="212121"/>
                </a:solidFill>
                <a:latin typeface="Calibri"/>
                <a:cs typeface="Calibri"/>
              </a:rPr>
              <a:t> </a:t>
            </a:r>
            <a:r>
              <a:rPr sz="800" spc="10" dirty="0">
                <a:solidFill>
                  <a:srgbClr val="212121"/>
                </a:solidFill>
                <a:latin typeface="Calibri"/>
                <a:cs typeface="Calibri"/>
              </a:rPr>
              <a:t>Music</a:t>
            </a:r>
            <a:r>
              <a:rPr sz="800" dirty="0">
                <a:solidFill>
                  <a:srgbClr val="212121"/>
                </a:solidFill>
                <a:latin typeface="Calibri"/>
                <a:cs typeface="Calibri"/>
              </a:rPr>
              <a:t> </a:t>
            </a:r>
            <a:r>
              <a:rPr sz="800" spc="5" dirty="0">
                <a:solidFill>
                  <a:srgbClr val="212121"/>
                </a:solidFill>
                <a:latin typeface="Calibri"/>
                <a:cs typeface="Calibri"/>
              </a:rPr>
              <a:t>Analysis</a:t>
            </a:r>
            <a:r>
              <a:rPr sz="800" spc="-15" dirty="0">
                <a:solidFill>
                  <a:srgbClr val="212121"/>
                </a:solidFill>
                <a:latin typeface="Calibri"/>
                <a:cs typeface="Calibri"/>
              </a:rPr>
              <a:t> </a:t>
            </a:r>
            <a:r>
              <a:rPr sz="800" spc="10" dirty="0">
                <a:solidFill>
                  <a:srgbClr val="212121"/>
                </a:solidFill>
                <a:latin typeface="Calibri"/>
                <a:cs typeface="Calibri"/>
              </a:rPr>
              <a:t>System</a:t>
            </a:r>
            <a:r>
              <a:rPr sz="800" dirty="0">
                <a:solidFill>
                  <a:srgbClr val="212121"/>
                </a:solidFill>
                <a:latin typeface="Calibri"/>
                <a:cs typeface="Calibri"/>
              </a:rPr>
              <a:t> </a:t>
            </a:r>
            <a:r>
              <a:rPr sz="800" spc="5" dirty="0">
                <a:solidFill>
                  <a:srgbClr val="212121"/>
                </a:solidFill>
                <a:latin typeface="Calibri"/>
                <a:cs typeface="Calibri"/>
              </a:rPr>
              <a:t>for</a:t>
            </a:r>
            <a:r>
              <a:rPr sz="800" spc="15" dirty="0">
                <a:solidFill>
                  <a:srgbClr val="212121"/>
                </a:solidFill>
                <a:latin typeface="Calibri"/>
                <a:cs typeface="Calibri"/>
              </a:rPr>
              <a:t> </a:t>
            </a:r>
            <a:r>
              <a:rPr sz="800" spc="10" dirty="0">
                <a:solidFill>
                  <a:srgbClr val="212121"/>
                </a:solidFill>
                <a:latin typeface="Calibri"/>
                <a:cs typeface="Calibri"/>
              </a:rPr>
              <a:t>Music</a:t>
            </a:r>
            <a:r>
              <a:rPr sz="800" dirty="0">
                <a:solidFill>
                  <a:srgbClr val="212121"/>
                </a:solidFill>
                <a:latin typeface="Calibri"/>
                <a:cs typeface="Calibri"/>
              </a:rPr>
              <a:t> </a:t>
            </a:r>
            <a:r>
              <a:rPr sz="800" spc="10" dirty="0">
                <a:solidFill>
                  <a:srgbClr val="212121"/>
                </a:solidFill>
                <a:latin typeface="Calibri"/>
                <a:cs typeface="Calibri"/>
              </a:rPr>
              <a:t>Therapy.</a:t>
            </a:r>
            <a:r>
              <a:rPr sz="800" dirty="0">
                <a:solidFill>
                  <a:srgbClr val="212121"/>
                </a:solidFill>
                <a:latin typeface="Calibri"/>
                <a:cs typeface="Calibri"/>
              </a:rPr>
              <a:t> </a:t>
            </a:r>
            <a:r>
              <a:rPr sz="800" i="1" spc="10" dirty="0">
                <a:solidFill>
                  <a:srgbClr val="212121"/>
                </a:solidFill>
                <a:latin typeface="Calibri"/>
                <a:cs typeface="Calibri"/>
              </a:rPr>
              <a:t>Front</a:t>
            </a:r>
            <a:r>
              <a:rPr sz="800" i="1" spc="5" dirty="0">
                <a:solidFill>
                  <a:srgbClr val="212121"/>
                </a:solidFill>
                <a:latin typeface="Calibri"/>
                <a:cs typeface="Calibri"/>
              </a:rPr>
              <a:t> Psychol</a:t>
            </a:r>
            <a:r>
              <a:rPr sz="800" spc="5" dirty="0">
                <a:solidFill>
                  <a:srgbClr val="212121"/>
                </a:solidFill>
                <a:latin typeface="Calibri"/>
                <a:cs typeface="Calibri"/>
              </a:rPr>
              <a:t>.</a:t>
            </a:r>
            <a:r>
              <a:rPr sz="800" spc="-5" dirty="0">
                <a:solidFill>
                  <a:srgbClr val="212121"/>
                </a:solidFill>
                <a:latin typeface="Calibri"/>
                <a:cs typeface="Calibri"/>
              </a:rPr>
              <a:t> </a:t>
            </a:r>
            <a:r>
              <a:rPr sz="800" spc="5" dirty="0">
                <a:solidFill>
                  <a:srgbClr val="212121"/>
                </a:solidFill>
                <a:latin typeface="Calibri"/>
                <a:cs typeface="Calibri"/>
              </a:rPr>
              <a:t>2022;13:928048.</a:t>
            </a:r>
            <a:r>
              <a:rPr sz="800" spc="50" dirty="0">
                <a:solidFill>
                  <a:srgbClr val="212121"/>
                </a:solidFill>
                <a:latin typeface="Calibri"/>
                <a:cs typeface="Calibri"/>
              </a:rPr>
              <a:t> </a:t>
            </a:r>
            <a:r>
              <a:rPr sz="800" spc="5" dirty="0">
                <a:solidFill>
                  <a:srgbClr val="212121"/>
                </a:solidFill>
                <a:latin typeface="Calibri"/>
                <a:cs typeface="Calibri"/>
              </a:rPr>
              <a:t>Published</a:t>
            </a:r>
            <a:r>
              <a:rPr sz="800" dirty="0">
                <a:solidFill>
                  <a:srgbClr val="212121"/>
                </a:solidFill>
                <a:latin typeface="Calibri"/>
                <a:cs typeface="Calibri"/>
              </a:rPr>
              <a:t> </a:t>
            </a:r>
            <a:r>
              <a:rPr sz="800" spc="10" dirty="0">
                <a:solidFill>
                  <a:srgbClr val="212121"/>
                </a:solidFill>
                <a:latin typeface="Calibri"/>
                <a:cs typeface="Calibri"/>
              </a:rPr>
              <a:t>2022</a:t>
            </a:r>
            <a:r>
              <a:rPr sz="800" spc="20" dirty="0">
                <a:solidFill>
                  <a:srgbClr val="212121"/>
                </a:solidFill>
                <a:latin typeface="Calibri"/>
                <a:cs typeface="Calibri"/>
              </a:rPr>
              <a:t> </a:t>
            </a:r>
            <a:r>
              <a:rPr sz="800" spc="10" dirty="0">
                <a:solidFill>
                  <a:srgbClr val="212121"/>
                </a:solidFill>
                <a:latin typeface="Calibri"/>
                <a:cs typeface="Calibri"/>
              </a:rPr>
              <a:t>Jun</a:t>
            </a:r>
            <a:r>
              <a:rPr sz="800" spc="20" dirty="0">
                <a:solidFill>
                  <a:srgbClr val="212121"/>
                </a:solidFill>
                <a:latin typeface="Calibri"/>
                <a:cs typeface="Calibri"/>
              </a:rPr>
              <a:t> </a:t>
            </a:r>
            <a:r>
              <a:rPr sz="800" spc="10" dirty="0">
                <a:solidFill>
                  <a:srgbClr val="212121"/>
                </a:solidFill>
                <a:latin typeface="Calibri"/>
                <a:cs typeface="Calibri"/>
              </a:rPr>
              <a:t>14.</a:t>
            </a:r>
            <a:r>
              <a:rPr sz="800" spc="15" dirty="0">
                <a:solidFill>
                  <a:srgbClr val="212121"/>
                </a:solidFill>
                <a:latin typeface="Calibri"/>
                <a:cs typeface="Calibri"/>
              </a:rPr>
              <a:t> </a:t>
            </a:r>
            <a:r>
              <a:rPr sz="800" spc="5" dirty="0">
                <a:solidFill>
                  <a:srgbClr val="212121"/>
                </a:solidFill>
                <a:latin typeface="Calibri"/>
                <a:cs typeface="Calibri"/>
              </a:rPr>
              <a:t>doi:10.3389/fpsyg.2022.928048</a:t>
            </a:r>
            <a:endParaRPr sz="800">
              <a:latin typeface="Calibri"/>
              <a:cs typeface="Calibri"/>
            </a:endParaRPr>
          </a:p>
          <a:p>
            <a:pPr>
              <a:lnSpc>
                <a:spcPct val="100000"/>
              </a:lnSpc>
              <a:spcBef>
                <a:spcPts val="30"/>
              </a:spcBef>
              <a:buChar char="•"/>
            </a:pPr>
            <a:endParaRPr sz="750">
              <a:latin typeface="Calibri"/>
              <a:cs typeface="Calibri"/>
            </a:endParaRPr>
          </a:p>
          <a:p>
            <a:pPr marL="201295" indent="-189230">
              <a:lnSpc>
                <a:spcPct val="100000"/>
              </a:lnSpc>
              <a:buClr>
                <a:srgbClr val="B61D42"/>
              </a:buClr>
              <a:buChar char="•"/>
              <a:tabLst>
                <a:tab pos="201295" algn="l"/>
                <a:tab pos="201930" algn="l"/>
              </a:tabLst>
            </a:pPr>
            <a:r>
              <a:rPr sz="800" spc="5" dirty="0">
                <a:solidFill>
                  <a:srgbClr val="212121"/>
                </a:solidFill>
                <a:latin typeface="Arial MT"/>
                <a:cs typeface="Arial MT"/>
              </a:rPr>
              <a:t>Pandeya </a:t>
            </a:r>
            <a:r>
              <a:rPr sz="800" spc="10" dirty="0">
                <a:solidFill>
                  <a:srgbClr val="212121"/>
                </a:solidFill>
                <a:latin typeface="Arial MT"/>
                <a:cs typeface="Arial MT"/>
              </a:rPr>
              <a:t>YR, </a:t>
            </a:r>
            <a:r>
              <a:rPr sz="800" spc="5" dirty="0">
                <a:solidFill>
                  <a:srgbClr val="212121"/>
                </a:solidFill>
                <a:latin typeface="Arial MT"/>
                <a:cs typeface="Arial MT"/>
              </a:rPr>
              <a:t>Bhattarai</a:t>
            </a:r>
            <a:r>
              <a:rPr sz="800" dirty="0">
                <a:solidFill>
                  <a:srgbClr val="212121"/>
                </a:solidFill>
                <a:latin typeface="Arial MT"/>
                <a:cs typeface="Arial MT"/>
              </a:rPr>
              <a:t> </a:t>
            </a:r>
            <a:r>
              <a:rPr sz="800" spc="10" dirty="0">
                <a:solidFill>
                  <a:srgbClr val="212121"/>
                </a:solidFill>
                <a:latin typeface="Arial MT"/>
                <a:cs typeface="Arial MT"/>
              </a:rPr>
              <a:t>B,</a:t>
            </a:r>
            <a:r>
              <a:rPr sz="800" spc="15" dirty="0">
                <a:solidFill>
                  <a:srgbClr val="212121"/>
                </a:solidFill>
                <a:latin typeface="Arial MT"/>
                <a:cs typeface="Arial MT"/>
              </a:rPr>
              <a:t> </a:t>
            </a:r>
            <a:r>
              <a:rPr sz="800" spc="5" dirty="0">
                <a:solidFill>
                  <a:srgbClr val="212121"/>
                </a:solidFill>
                <a:latin typeface="Arial MT"/>
                <a:cs typeface="Arial MT"/>
              </a:rPr>
              <a:t>Lee</a:t>
            </a:r>
            <a:r>
              <a:rPr sz="800" spc="-5" dirty="0">
                <a:solidFill>
                  <a:srgbClr val="212121"/>
                </a:solidFill>
                <a:latin typeface="Arial MT"/>
                <a:cs typeface="Arial MT"/>
              </a:rPr>
              <a:t> </a:t>
            </a:r>
            <a:r>
              <a:rPr sz="800" spc="10" dirty="0">
                <a:solidFill>
                  <a:srgbClr val="212121"/>
                </a:solidFill>
                <a:latin typeface="Arial MT"/>
                <a:cs typeface="Arial MT"/>
              </a:rPr>
              <a:t>J.</a:t>
            </a:r>
            <a:r>
              <a:rPr sz="800" dirty="0">
                <a:solidFill>
                  <a:srgbClr val="212121"/>
                </a:solidFill>
                <a:latin typeface="Arial MT"/>
                <a:cs typeface="Arial MT"/>
              </a:rPr>
              <a:t> </a:t>
            </a:r>
            <a:r>
              <a:rPr sz="800" spc="5" dirty="0">
                <a:solidFill>
                  <a:srgbClr val="212121"/>
                </a:solidFill>
                <a:latin typeface="Arial MT"/>
                <a:cs typeface="Arial MT"/>
              </a:rPr>
              <a:t>Deep-Learning-Based</a:t>
            </a:r>
            <a:r>
              <a:rPr sz="800" spc="-15" dirty="0">
                <a:solidFill>
                  <a:srgbClr val="212121"/>
                </a:solidFill>
                <a:latin typeface="Arial MT"/>
                <a:cs typeface="Arial MT"/>
              </a:rPr>
              <a:t> </a:t>
            </a:r>
            <a:r>
              <a:rPr sz="800" spc="5" dirty="0">
                <a:solidFill>
                  <a:srgbClr val="212121"/>
                </a:solidFill>
                <a:latin typeface="Arial MT"/>
                <a:cs typeface="Arial MT"/>
              </a:rPr>
              <a:t>Multimodal</a:t>
            </a:r>
            <a:r>
              <a:rPr sz="800" spc="25" dirty="0">
                <a:solidFill>
                  <a:srgbClr val="212121"/>
                </a:solidFill>
                <a:latin typeface="Arial MT"/>
                <a:cs typeface="Arial MT"/>
              </a:rPr>
              <a:t> </a:t>
            </a:r>
            <a:r>
              <a:rPr sz="800" spc="5" dirty="0">
                <a:solidFill>
                  <a:srgbClr val="212121"/>
                </a:solidFill>
                <a:latin typeface="Arial MT"/>
                <a:cs typeface="Arial MT"/>
              </a:rPr>
              <a:t>Emotion</a:t>
            </a:r>
            <a:r>
              <a:rPr sz="800" spc="10" dirty="0">
                <a:solidFill>
                  <a:srgbClr val="212121"/>
                </a:solidFill>
                <a:latin typeface="Arial MT"/>
                <a:cs typeface="Arial MT"/>
              </a:rPr>
              <a:t> </a:t>
            </a:r>
            <a:r>
              <a:rPr sz="800" spc="5" dirty="0">
                <a:solidFill>
                  <a:srgbClr val="212121"/>
                </a:solidFill>
                <a:latin typeface="Arial MT"/>
                <a:cs typeface="Arial MT"/>
              </a:rPr>
              <a:t>Classification</a:t>
            </a:r>
            <a:r>
              <a:rPr sz="800" spc="-20" dirty="0">
                <a:solidFill>
                  <a:srgbClr val="212121"/>
                </a:solidFill>
                <a:latin typeface="Arial MT"/>
                <a:cs typeface="Arial MT"/>
              </a:rPr>
              <a:t> </a:t>
            </a:r>
            <a:r>
              <a:rPr sz="800" spc="10" dirty="0">
                <a:solidFill>
                  <a:srgbClr val="212121"/>
                </a:solidFill>
                <a:latin typeface="Arial MT"/>
                <a:cs typeface="Arial MT"/>
              </a:rPr>
              <a:t>for</a:t>
            </a:r>
            <a:r>
              <a:rPr sz="800" spc="5" dirty="0">
                <a:solidFill>
                  <a:srgbClr val="212121"/>
                </a:solidFill>
                <a:latin typeface="Arial MT"/>
                <a:cs typeface="Arial MT"/>
              </a:rPr>
              <a:t> </a:t>
            </a:r>
            <a:r>
              <a:rPr sz="800" spc="10" dirty="0">
                <a:solidFill>
                  <a:srgbClr val="212121"/>
                </a:solidFill>
                <a:latin typeface="Arial MT"/>
                <a:cs typeface="Arial MT"/>
              </a:rPr>
              <a:t>Music </a:t>
            </a:r>
            <a:r>
              <a:rPr sz="800" spc="5" dirty="0">
                <a:solidFill>
                  <a:srgbClr val="212121"/>
                </a:solidFill>
                <a:latin typeface="Arial MT"/>
                <a:cs typeface="Arial MT"/>
              </a:rPr>
              <a:t>Videos.</a:t>
            </a:r>
            <a:r>
              <a:rPr sz="800" dirty="0">
                <a:solidFill>
                  <a:srgbClr val="212121"/>
                </a:solidFill>
                <a:latin typeface="Arial MT"/>
                <a:cs typeface="Arial MT"/>
              </a:rPr>
              <a:t> </a:t>
            </a:r>
            <a:r>
              <a:rPr sz="800" i="1" spc="10" dirty="0">
                <a:solidFill>
                  <a:srgbClr val="212121"/>
                </a:solidFill>
                <a:latin typeface="Arial"/>
                <a:cs typeface="Arial"/>
              </a:rPr>
              <a:t>Sensors</a:t>
            </a:r>
            <a:r>
              <a:rPr sz="800" spc="10" dirty="0">
                <a:solidFill>
                  <a:srgbClr val="212121"/>
                </a:solidFill>
                <a:latin typeface="Arial MT"/>
                <a:cs typeface="Arial MT"/>
              </a:rPr>
              <a:t>.</a:t>
            </a:r>
            <a:r>
              <a:rPr sz="800" spc="-15" dirty="0">
                <a:solidFill>
                  <a:srgbClr val="212121"/>
                </a:solidFill>
                <a:latin typeface="Arial MT"/>
                <a:cs typeface="Arial MT"/>
              </a:rPr>
              <a:t> </a:t>
            </a:r>
            <a:r>
              <a:rPr sz="800" spc="5" dirty="0">
                <a:solidFill>
                  <a:srgbClr val="212121"/>
                </a:solidFill>
                <a:latin typeface="Arial MT"/>
                <a:cs typeface="Arial MT"/>
              </a:rPr>
              <a:t>2021; 21(14):4927.</a:t>
            </a:r>
            <a:r>
              <a:rPr sz="800" spc="-15" dirty="0">
                <a:solidFill>
                  <a:srgbClr val="212121"/>
                </a:solidFill>
                <a:latin typeface="Arial MT"/>
                <a:cs typeface="Arial MT"/>
              </a:rPr>
              <a:t> </a:t>
            </a:r>
            <a:r>
              <a:rPr sz="800" spc="5" dirty="0">
                <a:solidFill>
                  <a:srgbClr val="212121"/>
                </a:solidFill>
                <a:latin typeface="Arial MT"/>
                <a:cs typeface="Arial MT"/>
              </a:rPr>
              <a:t>https://doi.org/10.3390/s21144927</a:t>
            </a:r>
            <a:endParaRPr sz="80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3495">
              <a:lnSpc>
                <a:spcPct val="100000"/>
              </a:lnSpc>
              <a:spcBef>
                <a:spcPts val="100"/>
              </a:spcBef>
            </a:pPr>
            <a:r>
              <a:rPr spc="50" dirty="0"/>
              <a:t>THANK</a:t>
            </a:r>
            <a:r>
              <a:rPr spc="-20" dirty="0"/>
              <a:t> </a:t>
            </a:r>
            <a:r>
              <a:rPr spc="-65" dirty="0"/>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1173480" cy="427990"/>
          </a:xfrm>
          <a:prstGeom prst="rect">
            <a:avLst/>
          </a:prstGeom>
        </p:spPr>
        <p:txBody>
          <a:bodyPr vert="horz" wrap="square" lIns="0" tIns="11430" rIns="0" bIns="0" rtlCol="0">
            <a:spAutoFit/>
          </a:bodyPr>
          <a:lstStyle/>
          <a:p>
            <a:pPr marL="12700">
              <a:lnSpc>
                <a:spcPct val="100000"/>
              </a:lnSpc>
              <a:spcBef>
                <a:spcPts val="90"/>
              </a:spcBef>
            </a:pPr>
            <a:r>
              <a:rPr sz="2650" spc="130" dirty="0">
                <a:solidFill>
                  <a:srgbClr val="000000"/>
                </a:solidFill>
                <a:latin typeface="Trebuchet MS"/>
                <a:cs typeface="Trebuchet MS"/>
              </a:rPr>
              <a:t>I</a:t>
            </a:r>
            <a:r>
              <a:rPr sz="2650" spc="475" dirty="0">
                <a:solidFill>
                  <a:srgbClr val="000000"/>
                </a:solidFill>
                <a:latin typeface="Trebuchet MS"/>
                <a:cs typeface="Trebuchet MS"/>
              </a:rPr>
              <a:t>N</a:t>
            </a:r>
            <a:r>
              <a:rPr sz="2650" spc="405" dirty="0">
                <a:solidFill>
                  <a:srgbClr val="000000"/>
                </a:solidFill>
                <a:latin typeface="Trebuchet MS"/>
                <a:cs typeface="Trebuchet MS"/>
              </a:rPr>
              <a:t>D</a:t>
            </a:r>
            <a:r>
              <a:rPr sz="2650" spc="150" dirty="0">
                <a:solidFill>
                  <a:srgbClr val="000000"/>
                </a:solidFill>
                <a:latin typeface="Trebuchet MS"/>
                <a:cs typeface="Trebuchet MS"/>
              </a:rPr>
              <a:t>E</a:t>
            </a:r>
            <a:r>
              <a:rPr sz="2650" spc="550" dirty="0">
                <a:solidFill>
                  <a:srgbClr val="000000"/>
                </a:solidFill>
                <a:latin typeface="Trebuchet MS"/>
                <a:cs typeface="Trebuchet MS"/>
              </a:rPr>
              <a:t>X</a:t>
            </a:r>
            <a:endParaRPr sz="2650">
              <a:latin typeface="Trebuchet MS"/>
              <a:cs typeface="Trebuchet MS"/>
            </a:endParaRPr>
          </a:p>
        </p:txBody>
      </p:sp>
      <p:grpSp>
        <p:nvGrpSpPr>
          <p:cNvPr id="3" name="object 3"/>
          <p:cNvGrpSpPr/>
          <p:nvPr/>
        </p:nvGrpSpPr>
        <p:grpSpPr>
          <a:xfrm>
            <a:off x="1191768" y="2715767"/>
            <a:ext cx="7935595" cy="2765425"/>
            <a:chOff x="1191768" y="2715767"/>
            <a:chExt cx="7935595" cy="2765425"/>
          </a:xfrm>
        </p:grpSpPr>
        <p:pic>
          <p:nvPicPr>
            <p:cNvPr id="4" name="object 4"/>
            <p:cNvPicPr/>
            <p:nvPr/>
          </p:nvPicPr>
          <p:blipFill>
            <a:blip r:embed="rId2" cstate="print"/>
            <a:stretch>
              <a:fillRect/>
            </a:stretch>
          </p:blipFill>
          <p:spPr>
            <a:xfrm>
              <a:off x="1197864" y="2721864"/>
              <a:ext cx="7923275" cy="2753867"/>
            </a:xfrm>
            <a:prstGeom prst="rect">
              <a:avLst/>
            </a:prstGeom>
          </p:spPr>
        </p:pic>
        <p:sp>
          <p:nvSpPr>
            <p:cNvPr id="5" name="object 5"/>
            <p:cNvSpPr/>
            <p:nvPr/>
          </p:nvSpPr>
          <p:spPr>
            <a:xfrm>
              <a:off x="5160264" y="2715767"/>
              <a:ext cx="0" cy="2764790"/>
            </a:xfrm>
            <a:custGeom>
              <a:avLst/>
              <a:gdLst/>
              <a:ahLst/>
              <a:cxnLst/>
              <a:rect l="l" t="t" r="r" b="b"/>
              <a:pathLst>
                <a:path h="2764790">
                  <a:moveTo>
                    <a:pt x="0" y="0"/>
                  </a:moveTo>
                  <a:lnTo>
                    <a:pt x="0" y="2764535"/>
                  </a:lnTo>
                </a:path>
              </a:pathLst>
            </a:custGeom>
            <a:ln w="10668">
              <a:solidFill>
                <a:srgbClr val="FFFFFF"/>
              </a:solidFill>
            </a:ln>
          </p:spPr>
          <p:txBody>
            <a:bodyPr wrap="square" lIns="0" tIns="0" rIns="0" bIns="0" rtlCol="0"/>
            <a:lstStyle/>
            <a:p>
              <a:endParaRPr/>
            </a:p>
          </p:txBody>
        </p:sp>
        <p:sp>
          <p:nvSpPr>
            <p:cNvPr id="6" name="object 6"/>
            <p:cNvSpPr/>
            <p:nvPr/>
          </p:nvSpPr>
          <p:spPr>
            <a:xfrm>
              <a:off x="1191768" y="3028188"/>
              <a:ext cx="7935595" cy="0"/>
            </a:xfrm>
            <a:custGeom>
              <a:avLst/>
              <a:gdLst/>
              <a:ahLst/>
              <a:cxnLst/>
              <a:rect l="l" t="t" r="r" b="b"/>
              <a:pathLst>
                <a:path w="7935595">
                  <a:moveTo>
                    <a:pt x="0" y="0"/>
                  </a:moveTo>
                  <a:lnTo>
                    <a:pt x="7935467" y="0"/>
                  </a:lnTo>
                </a:path>
              </a:pathLst>
            </a:custGeom>
            <a:ln w="32004">
              <a:solidFill>
                <a:srgbClr val="FFFFFF"/>
              </a:solidFill>
            </a:ln>
          </p:spPr>
          <p:txBody>
            <a:bodyPr wrap="square" lIns="0" tIns="0" rIns="0" bIns="0" rtlCol="0"/>
            <a:lstStyle/>
            <a:p>
              <a:endParaRPr/>
            </a:p>
          </p:txBody>
        </p:sp>
        <p:sp>
          <p:nvSpPr>
            <p:cNvPr id="7" name="object 7"/>
            <p:cNvSpPr/>
            <p:nvPr/>
          </p:nvSpPr>
          <p:spPr>
            <a:xfrm>
              <a:off x="1191768" y="2715767"/>
              <a:ext cx="7935595" cy="2764790"/>
            </a:xfrm>
            <a:custGeom>
              <a:avLst/>
              <a:gdLst/>
              <a:ahLst/>
              <a:cxnLst/>
              <a:rect l="l" t="t" r="r" b="b"/>
              <a:pathLst>
                <a:path w="7935595" h="2764790">
                  <a:moveTo>
                    <a:pt x="0" y="617220"/>
                  </a:moveTo>
                  <a:lnTo>
                    <a:pt x="7935467" y="617220"/>
                  </a:lnTo>
                </a:path>
                <a:path w="7935595" h="2764790">
                  <a:moveTo>
                    <a:pt x="0" y="923543"/>
                  </a:moveTo>
                  <a:lnTo>
                    <a:pt x="7935467" y="923543"/>
                  </a:lnTo>
                </a:path>
                <a:path w="7935595" h="2764790">
                  <a:moveTo>
                    <a:pt x="0" y="1229867"/>
                  </a:moveTo>
                  <a:lnTo>
                    <a:pt x="7935467" y="1229867"/>
                  </a:lnTo>
                </a:path>
                <a:path w="7935595" h="2764790">
                  <a:moveTo>
                    <a:pt x="0" y="1536191"/>
                  </a:moveTo>
                  <a:lnTo>
                    <a:pt x="7935467" y="1536191"/>
                  </a:lnTo>
                </a:path>
                <a:path w="7935595" h="2764790">
                  <a:moveTo>
                    <a:pt x="0" y="1840991"/>
                  </a:moveTo>
                  <a:lnTo>
                    <a:pt x="7935467" y="1840991"/>
                  </a:lnTo>
                </a:path>
                <a:path w="7935595" h="2764790">
                  <a:moveTo>
                    <a:pt x="0" y="2147316"/>
                  </a:moveTo>
                  <a:lnTo>
                    <a:pt x="7935467" y="2147316"/>
                  </a:lnTo>
                </a:path>
                <a:path w="7935595" h="2764790">
                  <a:moveTo>
                    <a:pt x="0" y="2453639"/>
                  </a:moveTo>
                  <a:lnTo>
                    <a:pt x="7935467" y="2453639"/>
                  </a:lnTo>
                </a:path>
                <a:path w="7935595" h="2764790">
                  <a:moveTo>
                    <a:pt x="6095" y="0"/>
                  </a:moveTo>
                  <a:lnTo>
                    <a:pt x="6095" y="2764535"/>
                  </a:lnTo>
                </a:path>
                <a:path w="7935595" h="2764790">
                  <a:moveTo>
                    <a:pt x="7929371" y="0"/>
                  </a:moveTo>
                  <a:lnTo>
                    <a:pt x="7929371" y="2764535"/>
                  </a:lnTo>
                </a:path>
                <a:path w="7935595" h="2764790">
                  <a:moveTo>
                    <a:pt x="0" y="6096"/>
                  </a:moveTo>
                  <a:lnTo>
                    <a:pt x="7935467" y="6096"/>
                  </a:lnTo>
                </a:path>
                <a:path w="7935595" h="2764790">
                  <a:moveTo>
                    <a:pt x="0" y="2759964"/>
                  </a:moveTo>
                  <a:lnTo>
                    <a:pt x="7935467" y="2759964"/>
                  </a:lnTo>
                </a:path>
              </a:pathLst>
            </a:custGeom>
            <a:ln w="10668">
              <a:solidFill>
                <a:srgbClr val="FFFFFF"/>
              </a:solidFill>
            </a:ln>
          </p:spPr>
          <p:txBody>
            <a:bodyPr wrap="square" lIns="0" tIns="0" rIns="0" bIns="0" rtlCol="0"/>
            <a:lstStyle/>
            <a:p>
              <a:endParaRPr/>
            </a:p>
          </p:txBody>
        </p:sp>
      </p:grpSp>
      <p:graphicFrame>
        <p:nvGraphicFramePr>
          <p:cNvPr id="8" name="object 8"/>
          <p:cNvGraphicFramePr>
            <a:graphicFrameLocks noGrp="1"/>
          </p:cNvGraphicFramePr>
          <p:nvPr/>
        </p:nvGraphicFramePr>
        <p:xfrm>
          <a:off x="2412762" y="2715767"/>
          <a:ext cx="5153659" cy="2765295"/>
        </p:xfrm>
        <a:graphic>
          <a:graphicData uri="http://schemas.openxmlformats.org/drawingml/2006/table">
            <a:tbl>
              <a:tblPr firstRow="1" bandRow="1">
                <a:tableStyleId>{2D5ABB26-0587-4C30-8999-92F81FD0307C}</a:tableStyleId>
              </a:tblPr>
              <a:tblGrid>
                <a:gridCol w="2917190"/>
                <a:gridCol w="2236469"/>
              </a:tblGrid>
              <a:tr h="312698">
                <a:tc>
                  <a:txBody>
                    <a:bodyPr/>
                    <a:lstStyle/>
                    <a:p>
                      <a:pPr marR="1376680" algn="ctr">
                        <a:lnSpc>
                          <a:spcPct val="100000"/>
                        </a:lnSpc>
                        <a:spcBef>
                          <a:spcPts val="325"/>
                        </a:spcBef>
                      </a:pPr>
                      <a:r>
                        <a:rPr sz="1450" b="1" spc="50" dirty="0">
                          <a:solidFill>
                            <a:srgbClr val="FFFFFF"/>
                          </a:solidFill>
                          <a:latin typeface="Trebuchet MS"/>
                          <a:cs typeface="Trebuchet MS"/>
                        </a:rPr>
                        <a:t>Content</a:t>
                      </a:r>
                      <a:endParaRPr sz="1450">
                        <a:latin typeface="Trebuchet MS"/>
                        <a:cs typeface="Trebuchet MS"/>
                      </a:endParaRPr>
                    </a:p>
                  </a:txBody>
                  <a:tcPr marL="0" marR="0" marT="41275" marB="0"/>
                </a:tc>
                <a:tc>
                  <a:txBody>
                    <a:bodyPr/>
                    <a:lstStyle/>
                    <a:p>
                      <a:pPr marL="1384300" algn="ctr">
                        <a:lnSpc>
                          <a:spcPct val="100000"/>
                        </a:lnSpc>
                        <a:spcBef>
                          <a:spcPts val="325"/>
                        </a:spcBef>
                      </a:pPr>
                      <a:r>
                        <a:rPr sz="1450" b="1" spc="20" dirty="0">
                          <a:solidFill>
                            <a:srgbClr val="FFFFFF"/>
                          </a:solidFill>
                          <a:latin typeface="Trebuchet MS"/>
                          <a:cs typeface="Trebuchet MS"/>
                        </a:rPr>
                        <a:t>Page</a:t>
                      </a:r>
                      <a:r>
                        <a:rPr sz="1450" b="1" spc="-60" dirty="0">
                          <a:solidFill>
                            <a:srgbClr val="FFFFFF"/>
                          </a:solidFill>
                          <a:latin typeface="Trebuchet MS"/>
                          <a:cs typeface="Trebuchet MS"/>
                        </a:rPr>
                        <a:t> </a:t>
                      </a:r>
                      <a:r>
                        <a:rPr sz="1450" b="1" spc="55" dirty="0">
                          <a:solidFill>
                            <a:srgbClr val="FFFFFF"/>
                          </a:solidFill>
                          <a:latin typeface="Trebuchet MS"/>
                          <a:cs typeface="Trebuchet MS"/>
                        </a:rPr>
                        <a:t>No.</a:t>
                      </a:r>
                      <a:endParaRPr sz="1450">
                        <a:latin typeface="Trebuchet MS"/>
                        <a:cs typeface="Trebuchet MS"/>
                      </a:endParaRPr>
                    </a:p>
                  </a:txBody>
                  <a:tcPr marL="0" marR="0" marT="41275" marB="0"/>
                </a:tc>
              </a:tr>
              <a:tr h="305564">
                <a:tc>
                  <a:txBody>
                    <a:bodyPr/>
                    <a:lstStyle/>
                    <a:p>
                      <a:pPr marR="1377950" algn="ctr">
                        <a:lnSpc>
                          <a:spcPct val="100000"/>
                        </a:lnSpc>
                        <a:spcBef>
                          <a:spcPts val="275"/>
                        </a:spcBef>
                      </a:pPr>
                      <a:r>
                        <a:rPr sz="1450" spc="-45" dirty="0">
                          <a:latin typeface="Trebuchet MS"/>
                          <a:cs typeface="Trebuchet MS"/>
                        </a:rPr>
                        <a:t>Introduction</a:t>
                      </a:r>
                      <a:endParaRPr sz="1450">
                        <a:latin typeface="Trebuchet MS"/>
                        <a:cs typeface="Trebuchet MS"/>
                      </a:endParaRPr>
                    </a:p>
                  </a:txBody>
                  <a:tcPr marL="0" marR="0" marT="34925" marB="0"/>
                </a:tc>
                <a:tc>
                  <a:txBody>
                    <a:bodyPr/>
                    <a:lstStyle/>
                    <a:p>
                      <a:pPr marL="1385570" algn="ctr">
                        <a:lnSpc>
                          <a:spcPct val="100000"/>
                        </a:lnSpc>
                        <a:spcBef>
                          <a:spcPts val="275"/>
                        </a:spcBef>
                      </a:pPr>
                      <a:r>
                        <a:rPr sz="1450" dirty="0">
                          <a:latin typeface="Trebuchet MS"/>
                          <a:cs typeface="Trebuchet MS"/>
                        </a:rPr>
                        <a:t>3</a:t>
                      </a:r>
                      <a:endParaRPr sz="1450">
                        <a:latin typeface="Trebuchet MS"/>
                        <a:cs typeface="Trebuchet MS"/>
                      </a:endParaRPr>
                    </a:p>
                  </a:txBody>
                  <a:tcPr marL="0" marR="0" marT="34925" marB="0"/>
                </a:tc>
              </a:tr>
              <a:tr h="305564">
                <a:tc>
                  <a:txBody>
                    <a:bodyPr/>
                    <a:lstStyle/>
                    <a:p>
                      <a:pPr marR="1376680" algn="ctr">
                        <a:lnSpc>
                          <a:spcPct val="100000"/>
                        </a:lnSpc>
                        <a:spcBef>
                          <a:spcPts val="270"/>
                        </a:spcBef>
                      </a:pPr>
                      <a:r>
                        <a:rPr sz="1450" smtClean="0">
                          <a:latin typeface="Trebuchet MS"/>
                          <a:cs typeface="Trebuchet MS"/>
                        </a:rPr>
                        <a:t>P</a:t>
                      </a:r>
                      <a:r>
                        <a:rPr sz="1450" spc="-40" smtClean="0">
                          <a:latin typeface="Trebuchet MS"/>
                          <a:cs typeface="Trebuchet MS"/>
                        </a:rPr>
                        <a:t>r</a:t>
                      </a:r>
                      <a:r>
                        <a:rPr sz="1450" spc="-5" smtClean="0">
                          <a:latin typeface="Trebuchet MS"/>
                          <a:cs typeface="Trebuchet MS"/>
                        </a:rPr>
                        <a:t>o</a:t>
                      </a:r>
                      <a:r>
                        <a:rPr sz="1450" smtClean="0">
                          <a:latin typeface="Trebuchet MS"/>
                          <a:cs typeface="Trebuchet MS"/>
                        </a:rPr>
                        <a:t>bl</a:t>
                      </a:r>
                      <a:r>
                        <a:rPr sz="1450" spc="-15" smtClean="0">
                          <a:latin typeface="Trebuchet MS"/>
                          <a:cs typeface="Trebuchet MS"/>
                        </a:rPr>
                        <a:t>e</a:t>
                      </a:r>
                      <a:r>
                        <a:rPr sz="1450" smtClean="0">
                          <a:latin typeface="Trebuchet MS"/>
                          <a:cs typeface="Trebuchet MS"/>
                        </a:rPr>
                        <a:t>mS</a:t>
                      </a:r>
                      <a:r>
                        <a:rPr sz="1450" spc="-5" smtClean="0">
                          <a:latin typeface="Trebuchet MS"/>
                          <a:cs typeface="Trebuchet MS"/>
                        </a:rPr>
                        <a:t>t</a:t>
                      </a:r>
                      <a:r>
                        <a:rPr sz="1450" smtClean="0">
                          <a:latin typeface="Trebuchet MS"/>
                          <a:cs typeface="Trebuchet MS"/>
                        </a:rPr>
                        <a:t>a</a:t>
                      </a:r>
                      <a:r>
                        <a:rPr sz="1450" spc="-5" smtClean="0">
                          <a:latin typeface="Trebuchet MS"/>
                          <a:cs typeface="Trebuchet MS"/>
                        </a:rPr>
                        <a:t>t</a:t>
                      </a:r>
                      <a:r>
                        <a:rPr sz="1450" spc="-15" smtClean="0">
                          <a:latin typeface="Trebuchet MS"/>
                          <a:cs typeface="Trebuchet MS"/>
                        </a:rPr>
                        <a:t>e</a:t>
                      </a:r>
                      <a:r>
                        <a:rPr sz="1450" spc="10" smtClean="0">
                          <a:latin typeface="Trebuchet MS"/>
                          <a:cs typeface="Trebuchet MS"/>
                        </a:rPr>
                        <a:t>m</a:t>
                      </a:r>
                      <a:r>
                        <a:rPr sz="1450" spc="-15" smtClean="0">
                          <a:latin typeface="Trebuchet MS"/>
                          <a:cs typeface="Trebuchet MS"/>
                        </a:rPr>
                        <a:t>e</a:t>
                      </a:r>
                      <a:r>
                        <a:rPr sz="1450" smtClean="0">
                          <a:latin typeface="Trebuchet MS"/>
                          <a:cs typeface="Trebuchet MS"/>
                        </a:rPr>
                        <a:t>nt</a:t>
                      </a:r>
                      <a:endParaRPr sz="1450">
                        <a:latin typeface="Trebuchet MS"/>
                        <a:cs typeface="Trebuchet MS"/>
                      </a:endParaRPr>
                    </a:p>
                  </a:txBody>
                  <a:tcPr marL="0" marR="0" marT="34290" marB="0"/>
                </a:tc>
                <a:tc>
                  <a:txBody>
                    <a:bodyPr/>
                    <a:lstStyle/>
                    <a:p>
                      <a:pPr marL="1384935" algn="ctr">
                        <a:lnSpc>
                          <a:spcPct val="100000"/>
                        </a:lnSpc>
                        <a:spcBef>
                          <a:spcPts val="270"/>
                        </a:spcBef>
                      </a:pPr>
                      <a:r>
                        <a:rPr sz="1450" dirty="0">
                          <a:latin typeface="Trebuchet MS"/>
                          <a:cs typeface="Trebuchet MS"/>
                        </a:rPr>
                        <a:t>5</a:t>
                      </a:r>
                      <a:endParaRPr sz="1450">
                        <a:latin typeface="Trebuchet MS"/>
                        <a:cs typeface="Trebuchet MS"/>
                      </a:endParaRPr>
                    </a:p>
                  </a:txBody>
                  <a:tcPr marL="0" marR="0" marT="34290" marB="0"/>
                </a:tc>
              </a:tr>
              <a:tr h="306348">
                <a:tc>
                  <a:txBody>
                    <a:bodyPr/>
                    <a:lstStyle/>
                    <a:p>
                      <a:pPr marR="1379220" algn="ctr">
                        <a:lnSpc>
                          <a:spcPct val="100000"/>
                        </a:lnSpc>
                        <a:spcBef>
                          <a:spcPts val="275"/>
                        </a:spcBef>
                      </a:pPr>
                      <a:r>
                        <a:rPr sz="1450" dirty="0">
                          <a:latin typeface="Trebuchet MS"/>
                          <a:cs typeface="Trebuchet MS"/>
                        </a:rPr>
                        <a:t>Da</a:t>
                      </a:r>
                      <a:r>
                        <a:rPr sz="1450" spc="-5" dirty="0">
                          <a:latin typeface="Trebuchet MS"/>
                          <a:cs typeface="Trebuchet MS"/>
                        </a:rPr>
                        <a:t>t</a:t>
                      </a:r>
                      <a:r>
                        <a:rPr sz="1450" dirty="0">
                          <a:latin typeface="Trebuchet MS"/>
                          <a:cs typeface="Trebuchet MS"/>
                        </a:rPr>
                        <a:t>a</a:t>
                      </a:r>
                      <a:r>
                        <a:rPr sz="1450" spc="-10" dirty="0">
                          <a:latin typeface="Trebuchet MS"/>
                          <a:cs typeface="Trebuchet MS"/>
                        </a:rPr>
                        <a:t>s</a:t>
                      </a:r>
                      <a:r>
                        <a:rPr sz="1450" dirty="0">
                          <a:latin typeface="Trebuchet MS"/>
                          <a:cs typeface="Trebuchet MS"/>
                        </a:rPr>
                        <a:t>et</a:t>
                      </a:r>
                      <a:r>
                        <a:rPr sz="1450" spc="-40" dirty="0">
                          <a:latin typeface="Trebuchet MS"/>
                          <a:cs typeface="Trebuchet MS"/>
                        </a:rPr>
                        <a:t> </a:t>
                      </a:r>
                      <a:r>
                        <a:rPr sz="1450" dirty="0">
                          <a:latin typeface="Trebuchet MS"/>
                          <a:cs typeface="Trebuchet MS"/>
                        </a:rPr>
                        <a:t>D</a:t>
                      </a:r>
                      <a:r>
                        <a:rPr sz="1450" spc="-15" dirty="0">
                          <a:latin typeface="Trebuchet MS"/>
                          <a:cs typeface="Trebuchet MS"/>
                        </a:rPr>
                        <a:t>e</a:t>
                      </a:r>
                      <a:r>
                        <a:rPr sz="1450" spc="-5" dirty="0">
                          <a:latin typeface="Trebuchet MS"/>
                          <a:cs typeface="Trebuchet MS"/>
                        </a:rPr>
                        <a:t>t</a:t>
                      </a:r>
                      <a:r>
                        <a:rPr sz="1450" dirty="0">
                          <a:latin typeface="Trebuchet MS"/>
                          <a:cs typeface="Trebuchet MS"/>
                        </a:rPr>
                        <a:t>ai</a:t>
                      </a:r>
                      <a:r>
                        <a:rPr sz="1450" spc="-15" dirty="0">
                          <a:latin typeface="Trebuchet MS"/>
                          <a:cs typeface="Trebuchet MS"/>
                        </a:rPr>
                        <a:t>l</a:t>
                      </a:r>
                      <a:r>
                        <a:rPr sz="1450" dirty="0">
                          <a:latin typeface="Trebuchet MS"/>
                          <a:cs typeface="Trebuchet MS"/>
                        </a:rPr>
                        <a:t>s</a:t>
                      </a:r>
                      <a:endParaRPr sz="1450">
                        <a:latin typeface="Trebuchet MS"/>
                        <a:cs typeface="Trebuchet MS"/>
                      </a:endParaRPr>
                    </a:p>
                  </a:txBody>
                  <a:tcPr marL="0" marR="0" marT="34925" marB="0"/>
                </a:tc>
                <a:tc>
                  <a:txBody>
                    <a:bodyPr/>
                    <a:lstStyle/>
                    <a:p>
                      <a:pPr marL="1385570" algn="ctr">
                        <a:lnSpc>
                          <a:spcPct val="100000"/>
                        </a:lnSpc>
                        <a:spcBef>
                          <a:spcPts val="275"/>
                        </a:spcBef>
                      </a:pPr>
                      <a:r>
                        <a:rPr sz="1450" dirty="0">
                          <a:latin typeface="Trebuchet MS"/>
                          <a:cs typeface="Trebuchet MS"/>
                        </a:rPr>
                        <a:t>6</a:t>
                      </a:r>
                      <a:endParaRPr sz="1450">
                        <a:latin typeface="Trebuchet MS"/>
                        <a:cs typeface="Trebuchet MS"/>
                      </a:endParaRPr>
                    </a:p>
                  </a:txBody>
                  <a:tcPr marL="0" marR="0" marT="34925" marB="0"/>
                </a:tc>
              </a:tr>
              <a:tr h="306302">
                <a:tc>
                  <a:txBody>
                    <a:bodyPr/>
                    <a:lstStyle/>
                    <a:p>
                      <a:pPr marR="1376680" algn="ctr">
                        <a:lnSpc>
                          <a:spcPct val="100000"/>
                        </a:lnSpc>
                        <a:spcBef>
                          <a:spcPts val="275"/>
                        </a:spcBef>
                      </a:pPr>
                      <a:r>
                        <a:rPr sz="1450" spc="-30" dirty="0">
                          <a:latin typeface="Trebuchet MS"/>
                          <a:cs typeface="Trebuchet MS"/>
                        </a:rPr>
                        <a:t>Methodology</a:t>
                      </a:r>
                      <a:endParaRPr sz="1450">
                        <a:latin typeface="Trebuchet MS"/>
                        <a:cs typeface="Trebuchet MS"/>
                      </a:endParaRPr>
                    </a:p>
                  </a:txBody>
                  <a:tcPr marL="0" marR="0" marT="34925" marB="0"/>
                </a:tc>
                <a:tc>
                  <a:txBody>
                    <a:bodyPr/>
                    <a:lstStyle/>
                    <a:p>
                      <a:pPr marL="1387475" algn="ctr">
                        <a:lnSpc>
                          <a:spcPct val="100000"/>
                        </a:lnSpc>
                        <a:spcBef>
                          <a:spcPts val="275"/>
                        </a:spcBef>
                      </a:pPr>
                      <a:r>
                        <a:rPr sz="1450" dirty="0">
                          <a:latin typeface="Trebuchet MS"/>
                          <a:cs typeface="Trebuchet MS"/>
                        </a:rPr>
                        <a:t>7</a:t>
                      </a:r>
                      <a:endParaRPr sz="1450">
                        <a:latin typeface="Trebuchet MS"/>
                        <a:cs typeface="Trebuchet MS"/>
                      </a:endParaRPr>
                    </a:p>
                  </a:txBody>
                  <a:tcPr marL="0" marR="0" marT="34925" marB="0"/>
                </a:tc>
              </a:tr>
              <a:tr h="305564">
                <a:tc>
                  <a:txBody>
                    <a:bodyPr/>
                    <a:lstStyle/>
                    <a:p>
                      <a:pPr marR="1375410" algn="ctr">
                        <a:lnSpc>
                          <a:spcPct val="100000"/>
                        </a:lnSpc>
                        <a:spcBef>
                          <a:spcPts val="275"/>
                        </a:spcBef>
                      </a:pPr>
                      <a:r>
                        <a:rPr lang="en-IN" sz="1450" spc="-50" dirty="0" smtClean="0">
                          <a:latin typeface="Trebuchet MS"/>
                          <a:cs typeface="Trebuchet MS"/>
                        </a:rPr>
                        <a:t>Expected</a:t>
                      </a:r>
                      <a:r>
                        <a:rPr lang="en-IN" sz="1450" spc="-50" baseline="0" dirty="0" smtClean="0">
                          <a:latin typeface="Trebuchet MS"/>
                          <a:cs typeface="Trebuchet MS"/>
                        </a:rPr>
                        <a:t> Outcomes</a:t>
                      </a:r>
                      <a:endParaRPr sz="1450">
                        <a:latin typeface="Trebuchet MS"/>
                        <a:cs typeface="Trebuchet MS"/>
                      </a:endParaRPr>
                    </a:p>
                  </a:txBody>
                  <a:tcPr marL="0" marR="0" marT="34925" marB="0"/>
                </a:tc>
                <a:tc>
                  <a:txBody>
                    <a:bodyPr/>
                    <a:lstStyle/>
                    <a:p>
                      <a:pPr marL="1388110" algn="ctr">
                        <a:lnSpc>
                          <a:spcPct val="100000"/>
                        </a:lnSpc>
                        <a:spcBef>
                          <a:spcPts val="275"/>
                        </a:spcBef>
                      </a:pPr>
                      <a:r>
                        <a:rPr sz="1450" spc="-20" smtClean="0">
                          <a:latin typeface="Trebuchet MS"/>
                          <a:cs typeface="Trebuchet MS"/>
                        </a:rPr>
                        <a:t>1</a:t>
                      </a:r>
                      <a:r>
                        <a:rPr lang="en-IN" sz="1450" spc="-20" dirty="0" smtClean="0">
                          <a:latin typeface="Trebuchet MS"/>
                          <a:cs typeface="Trebuchet MS"/>
                        </a:rPr>
                        <a:t>0</a:t>
                      </a:r>
                      <a:endParaRPr sz="1450">
                        <a:latin typeface="Trebuchet MS"/>
                        <a:cs typeface="Trebuchet MS"/>
                      </a:endParaRPr>
                    </a:p>
                  </a:txBody>
                  <a:tcPr marL="0" marR="0" marT="34925" marB="0"/>
                </a:tc>
              </a:tr>
              <a:tr h="305564">
                <a:tc>
                  <a:txBody>
                    <a:bodyPr/>
                    <a:lstStyle/>
                    <a:p>
                      <a:pPr marR="1377315" algn="ctr">
                        <a:lnSpc>
                          <a:spcPct val="100000"/>
                        </a:lnSpc>
                        <a:spcBef>
                          <a:spcPts val="270"/>
                        </a:spcBef>
                      </a:pPr>
                      <a:r>
                        <a:rPr sz="1450" spc="-20" dirty="0">
                          <a:latin typeface="Trebuchet MS"/>
                          <a:cs typeface="Trebuchet MS"/>
                        </a:rPr>
                        <a:t>Conclusion</a:t>
                      </a:r>
                      <a:endParaRPr sz="1450">
                        <a:latin typeface="Trebuchet MS"/>
                        <a:cs typeface="Trebuchet MS"/>
                      </a:endParaRPr>
                    </a:p>
                  </a:txBody>
                  <a:tcPr marL="0" marR="0" marT="34290" marB="0"/>
                </a:tc>
                <a:tc>
                  <a:txBody>
                    <a:bodyPr/>
                    <a:lstStyle/>
                    <a:p>
                      <a:pPr marL="1386840" algn="ctr">
                        <a:lnSpc>
                          <a:spcPct val="100000"/>
                        </a:lnSpc>
                        <a:spcBef>
                          <a:spcPts val="270"/>
                        </a:spcBef>
                      </a:pPr>
                      <a:r>
                        <a:rPr sz="1450" spc="-20" smtClean="0">
                          <a:latin typeface="Trebuchet MS"/>
                          <a:cs typeface="Trebuchet MS"/>
                        </a:rPr>
                        <a:t>1</a:t>
                      </a:r>
                      <a:r>
                        <a:rPr lang="en-IN" sz="1450" spc="-20" dirty="0" smtClean="0">
                          <a:latin typeface="Trebuchet MS"/>
                          <a:cs typeface="Trebuchet MS"/>
                        </a:rPr>
                        <a:t>1</a:t>
                      </a:r>
                      <a:endParaRPr sz="1450">
                        <a:latin typeface="Trebuchet MS"/>
                        <a:cs typeface="Trebuchet MS"/>
                      </a:endParaRPr>
                    </a:p>
                  </a:txBody>
                  <a:tcPr marL="0" marR="0" marT="34290" marB="0"/>
                </a:tc>
              </a:tr>
              <a:tr h="306302">
                <a:tc>
                  <a:txBody>
                    <a:bodyPr/>
                    <a:lstStyle/>
                    <a:p>
                      <a:pPr marR="1376045" algn="ctr">
                        <a:lnSpc>
                          <a:spcPct val="100000"/>
                        </a:lnSpc>
                        <a:spcBef>
                          <a:spcPts val="275"/>
                        </a:spcBef>
                      </a:pPr>
                      <a:r>
                        <a:rPr sz="1450" dirty="0">
                          <a:latin typeface="Trebuchet MS"/>
                          <a:cs typeface="Trebuchet MS"/>
                        </a:rPr>
                        <a:t>Fu</a:t>
                      </a:r>
                      <a:r>
                        <a:rPr sz="1450" spc="-5" dirty="0">
                          <a:latin typeface="Trebuchet MS"/>
                          <a:cs typeface="Trebuchet MS"/>
                        </a:rPr>
                        <a:t>t</a:t>
                      </a:r>
                      <a:r>
                        <a:rPr sz="1450" dirty="0">
                          <a:latin typeface="Trebuchet MS"/>
                          <a:cs typeface="Trebuchet MS"/>
                        </a:rPr>
                        <a:t>u</a:t>
                      </a:r>
                      <a:r>
                        <a:rPr sz="1450" spc="-25" dirty="0">
                          <a:latin typeface="Trebuchet MS"/>
                          <a:cs typeface="Trebuchet MS"/>
                        </a:rPr>
                        <a:t>r</a:t>
                      </a:r>
                      <a:r>
                        <a:rPr sz="1450" dirty="0">
                          <a:latin typeface="Trebuchet MS"/>
                          <a:cs typeface="Trebuchet MS"/>
                        </a:rPr>
                        <a:t>e</a:t>
                      </a:r>
                      <a:r>
                        <a:rPr sz="1450" spc="-215" dirty="0">
                          <a:latin typeface="Trebuchet MS"/>
                          <a:cs typeface="Trebuchet MS"/>
                        </a:rPr>
                        <a:t> </a:t>
                      </a:r>
                      <a:r>
                        <a:rPr sz="1450" spc="-140" dirty="0">
                          <a:latin typeface="Trebuchet MS"/>
                          <a:cs typeface="Trebuchet MS"/>
                        </a:rPr>
                        <a:t>W</a:t>
                      </a:r>
                      <a:r>
                        <a:rPr sz="1450" spc="-5" dirty="0">
                          <a:latin typeface="Trebuchet MS"/>
                          <a:cs typeface="Trebuchet MS"/>
                        </a:rPr>
                        <a:t>o</a:t>
                      </a:r>
                      <a:r>
                        <a:rPr sz="1450" spc="-10" dirty="0">
                          <a:latin typeface="Trebuchet MS"/>
                          <a:cs typeface="Trebuchet MS"/>
                        </a:rPr>
                        <a:t>r</a:t>
                      </a:r>
                      <a:r>
                        <a:rPr sz="1450" dirty="0">
                          <a:latin typeface="Trebuchet MS"/>
                          <a:cs typeface="Trebuchet MS"/>
                        </a:rPr>
                        <a:t>k</a:t>
                      </a:r>
                      <a:endParaRPr sz="1450">
                        <a:latin typeface="Trebuchet MS"/>
                        <a:cs typeface="Trebuchet MS"/>
                      </a:endParaRPr>
                    </a:p>
                  </a:txBody>
                  <a:tcPr marL="0" marR="0" marT="34925" marB="0"/>
                </a:tc>
                <a:tc>
                  <a:txBody>
                    <a:bodyPr/>
                    <a:lstStyle/>
                    <a:p>
                      <a:pPr marL="1388110" algn="ctr">
                        <a:lnSpc>
                          <a:spcPct val="100000"/>
                        </a:lnSpc>
                        <a:spcBef>
                          <a:spcPts val="275"/>
                        </a:spcBef>
                      </a:pPr>
                      <a:r>
                        <a:rPr lang="en-IN" sz="1450" dirty="0" smtClean="0">
                          <a:latin typeface="Trebuchet MS"/>
                          <a:cs typeface="Trebuchet MS"/>
                        </a:rPr>
                        <a:t>12</a:t>
                      </a:r>
                      <a:endParaRPr sz="1450">
                        <a:latin typeface="Trebuchet MS"/>
                        <a:cs typeface="Trebuchet MS"/>
                      </a:endParaRPr>
                    </a:p>
                  </a:txBody>
                  <a:tcPr marL="0" marR="0" marT="34925" marB="0"/>
                </a:tc>
              </a:tr>
              <a:tr h="311389">
                <a:tc>
                  <a:txBody>
                    <a:bodyPr/>
                    <a:lstStyle/>
                    <a:p>
                      <a:pPr marR="1377950" algn="ctr">
                        <a:lnSpc>
                          <a:spcPct val="100000"/>
                        </a:lnSpc>
                        <a:spcBef>
                          <a:spcPts val="275"/>
                        </a:spcBef>
                      </a:pPr>
                      <a:r>
                        <a:rPr sz="1450" spc="-65" dirty="0">
                          <a:latin typeface="Trebuchet MS"/>
                          <a:cs typeface="Trebuchet MS"/>
                        </a:rPr>
                        <a:t>References</a:t>
                      </a:r>
                      <a:endParaRPr sz="1450">
                        <a:latin typeface="Trebuchet MS"/>
                        <a:cs typeface="Trebuchet MS"/>
                      </a:endParaRPr>
                    </a:p>
                  </a:txBody>
                  <a:tcPr marL="0" marR="0" marT="34925" marB="0"/>
                </a:tc>
                <a:tc>
                  <a:txBody>
                    <a:bodyPr/>
                    <a:lstStyle/>
                    <a:p>
                      <a:pPr marL="1384935" algn="ctr">
                        <a:lnSpc>
                          <a:spcPct val="100000"/>
                        </a:lnSpc>
                        <a:spcBef>
                          <a:spcPts val="275"/>
                        </a:spcBef>
                      </a:pPr>
                      <a:r>
                        <a:rPr sz="1450" spc="-20" smtClean="0">
                          <a:latin typeface="Trebuchet MS"/>
                          <a:cs typeface="Trebuchet MS"/>
                        </a:rPr>
                        <a:t>1</a:t>
                      </a:r>
                      <a:r>
                        <a:rPr lang="en-IN" sz="1450" spc="-20" dirty="0" smtClean="0">
                          <a:latin typeface="Trebuchet MS"/>
                          <a:cs typeface="Trebuchet MS"/>
                        </a:rPr>
                        <a:t>3</a:t>
                      </a:r>
                      <a:endParaRPr sz="1450">
                        <a:latin typeface="Trebuchet MS"/>
                        <a:cs typeface="Trebuchet MS"/>
                      </a:endParaRPr>
                    </a:p>
                  </a:txBody>
                  <a:tcPr marL="0" marR="0" marT="34925" marB="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910840" cy="427990"/>
          </a:xfrm>
          <a:prstGeom prst="rect">
            <a:avLst/>
          </a:prstGeom>
        </p:spPr>
        <p:txBody>
          <a:bodyPr vert="horz" wrap="square" lIns="0" tIns="11430" rIns="0" bIns="0" rtlCol="0">
            <a:spAutoFit/>
          </a:bodyPr>
          <a:lstStyle/>
          <a:p>
            <a:pPr marL="12700">
              <a:lnSpc>
                <a:spcPct val="100000"/>
              </a:lnSpc>
              <a:spcBef>
                <a:spcPts val="90"/>
              </a:spcBef>
            </a:pPr>
            <a:r>
              <a:rPr sz="2650" spc="130" dirty="0">
                <a:solidFill>
                  <a:srgbClr val="000000"/>
                </a:solidFill>
                <a:latin typeface="Trebuchet MS"/>
                <a:cs typeface="Trebuchet MS"/>
              </a:rPr>
              <a:t>I</a:t>
            </a:r>
            <a:r>
              <a:rPr sz="2650" spc="475" dirty="0">
                <a:solidFill>
                  <a:srgbClr val="000000"/>
                </a:solidFill>
                <a:latin typeface="Trebuchet MS"/>
                <a:cs typeface="Trebuchet MS"/>
              </a:rPr>
              <a:t>N</a:t>
            </a:r>
            <a:r>
              <a:rPr sz="2650" spc="275" dirty="0">
                <a:solidFill>
                  <a:srgbClr val="000000"/>
                </a:solidFill>
                <a:latin typeface="Trebuchet MS"/>
                <a:cs typeface="Trebuchet MS"/>
              </a:rPr>
              <a:t>T</a:t>
            </a:r>
            <a:r>
              <a:rPr sz="2650" spc="120" dirty="0">
                <a:solidFill>
                  <a:srgbClr val="000000"/>
                </a:solidFill>
                <a:latin typeface="Trebuchet MS"/>
                <a:cs typeface="Trebuchet MS"/>
              </a:rPr>
              <a:t>R</a:t>
            </a:r>
            <a:r>
              <a:rPr sz="2650" spc="455" dirty="0">
                <a:solidFill>
                  <a:srgbClr val="000000"/>
                </a:solidFill>
                <a:latin typeface="Trebuchet MS"/>
                <a:cs typeface="Trebuchet MS"/>
              </a:rPr>
              <a:t>O</a:t>
            </a:r>
            <a:r>
              <a:rPr sz="2650" spc="405" dirty="0">
                <a:solidFill>
                  <a:srgbClr val="000000"/>
                </a:solidFill>
                <a:latin typeface="Trebuchet MS"/>
                <a:cs typeface="Trebuchet MS"/>
              </a:rPr>
              <a:t>D</a:t>
            </a:r>
            <a:r>
              <a:rPr sz="2650" spc="365" dirty="0">
                <a:solidFill>
                  <a:srgbClr val="000000"/>
                </a:solidFill>
                <a:latin typeface="Trebuchet MS"/>
                <a:cs typeface="Trebuchet MS"/>
              </a:rPr>
              <a:t>U</a:t>
            </a:r>
            <a:r>
              <a:rPr sz="2650" spc="405" dirty="0">
                <a:solidFill>
                  <a:srgbClr val="000000"/>
                </a:solidFill>
                <a:latin typeface="Trebuchet MS"/>
                <a:cs typeface="Trebuchet MS"/>
              </a:rPr>
              <a:t>C</a:t>
            </a:r>
            <a:r>
              <a:rPr sz="2650" spc="275" dirty="0">
                <a:solidFill>
                  <a:srgbClr val="000000"/>
                </a:solidFill>
                <a:latin typeface="Trebuchet MS"/>
                <a:cs typeface="Trebuchet MS"/>
              </a:rPr>
              <a:t>T</a:t>
            </a:r>
            <a:r>
              <a:rPr sz="2650" spc="130" dirty="0">
                <a:solidFill>
                  <a:srgbClr val="000000"/>
                </a:solidFill>
                <a:latin typeface="Trebuchet MS"/>
                <a:cs typeface="Trebuchet MS"/>
              </a:rPr>
              <a:t>I</a:t>
            </a:r>
            <a:r>
              <a:rPr sz="2650" spc="455" dirty="0">
                <a:solidFill>
                  <a:srgbClr val="000000"/>
                </a:solidFill>
                <a:latin typeface="Trebuchet MS"/>
                <a:cs typeface="Trebuchet MS"/>
              </a:rPr>
              <a:t>O</a:t>
            </a:r>
            <a:r>
              <a:rPr sz="2650" spc="459" dirty="0">
                <a:solidFill>
                  <a:srgbClr val="000000"/>
                </a:solidFill>
                <a:latin typeface="Trebuchet MS"/>
                <a:cs typeface="Trebuchet MS"/>
              </a:rPr>
              <a:t>N</a:t>
            </a:r>
            <a:endParaRPr sz="2650">
              <a:latin typeface="Trebuchet MS"/>
              <a:cs typeface="Trebuchet MS"/>
            </a:endParaRPr>
          </a:p>
        </p:txBody>
      </p:sp>
      <p:sp>
        <p:nvSpPr>
          <p:cNvPr id="3" name="object 3"/>
          <p:cNvSpPr txBox="1"/>
          <p:nvPr/>
        </p:nvSpPr>
        <p:spPr>
          <a:xfrm>
            <a:off x="1261322" y="2590117"/>
            <a:ext cx="7769859" cy="2697020"/>
          </a:xfrm>
          <a:prstGeom prst="rect">
            <a:avLst/>
          </a:prstGeom>
        </p:spPr>
        <p:txBody>
          <a:bodyPr vert="horz" wrap="square" lIns="0" tIns="11430" rIns="0" bIns="0" rtlCol="0">
            <a:spAutoFit/>
          </a:bodyPr>
          <a:lstStyle/>
          <a:p>
            <a:pPr marL="201295" marR="5080" indent="-189230">
              <a:lnSpc>
                <a:spcPct val="122700"/>
              </a:lnSpc>
              <a:spcBef>
                <a:spcPts val="90"/>
              </a:spcBef>
              <a:buClr>
                <a:srgbClr val="B61D42"/>
              </a:buClr>
              <a:buFont typeface="Arial MT"/>
              <a:buChar char="•"/>
              <a:tabLst>
                <a:tab pos="201930" algn="l"/>
              </a:tabLst>
            </a:pPr>
            <a:r>
              <a:rPr sz="1450" spc="-20" dirty="0">
                <a:cs typeface="Trebuchet MS"/>
              </a:rPr>
              <a:t>Music</a:t>
            </a:r>
            <a:r>
              <a:rPr sz="1450" spc="-35" dirty="0">
                <a:cs typeface="Trebuchet MS"/>
              </a:rPr>
              <a:t> </a:t>
            </a:r>
            <a:r>
              <a:rPr sz="1450" spc="-90" dirty="0">
                <a:cs typeface="Trebuchet MS"/>
              </a:rPr>
              <a:t>plays</a:t>
            </a:r>
            <a:r>
              <a:rPr sz="1450" spc="-15" dirty="0">
                <a:cs typeface="Trebuchet MS"/>
              </a:rPr>
              <a:t> </a:t>
            </a:r>
            <a:r>
              <a:rPr sz="1450" spc="-90" dirty="0">
                <a:cs typeface="Trebuchet MS"/>
              </a:rPr>
              <a:t>an</a:t>
            </a:r>
            <a:r>
              <a:rPr sz="1450" spc="-20" dirty="0">
                <a:cs typeface="Trebuchet MS"/>
              </a:rPr>
              <a:t> </a:t>
            </a:r>
            <a:r>
              <a:rPr sz="1450" spc="-55" dirty="0">
                <a:cs typeface="Trebuchet MS"/>
              </a:rPr>
              <a:t>important</a:t>
            </a:r>
            <a:r>
              <a:rPr sz="1450" spc="-10" dirty="0">
                <a:cs typeface="Trebuchet MS"/>
              </a:rPr>
              <a:t> </a:t>
            </a:r>
            <a:r>
              <a:rPr sz="1450" spc="-45" dirty="0">
                <a:cs typeface="Trebuchet MS"/>
              </a:rPr>
              <a:t>role</a:t>
            </a:r>
            <a:r>
              <a:rPr sz="1450" spc="-5" dirty="0">
                <a:cs typeface="Trebuchet MS"/>
              </a:rPr>
              <a:t> </a:t>
            </a:r>
            <a:r>
              <a:rPr sz="1450" spc="-70" dirty="0">
                <a:cs typeface="Trebuchet MS"/>
              </a:rPr>
              <a:t>in</a:t>
            </a:r>
            <a:r>
              <a:rPr sz="1450" spc="-5" dirty="0">
                <a:cs typeface="Trebuchet MS"/>
              </a:rPr>
              <a:t> </a:t>
            </a:r>
            <a:r>
              <a:rPr sz="1450" spc="5" dirty="0">
                <a:cs typeface="Trebuchet MS"/>
              </a:rPr>
              <a:t>our</a:t>
            </a:r>
            <a:r>
              <a:rPr sz="1450" spc="-15" dirty="0">
                <a:cs typeface="Trebuchet MS"/>
              </a:rPr>
              <a:t> </a:t>
            </a:r>
            <a:r>
              <a:rPr sz="1450" spc="-130" dirty="0">
                <a:cs typeface="Trebuchet MS"/>
              </a:rPr>
              <a:t>life.</a:t>
            </a:r>
            <a:r>
              <a:rPr sz="1450" spc="-140" dirty="0">
                <a:cs typeface="Trebuchet MS"/>
              </a:rPr>
              <a:t> </a:t>
            </a:r>
            <a:r>
              <a:rPr sz="1450" spc="-114" dirty="0">
                <a:cs typeface="Trebuchet MS"/>
              </a:rPr>
              <a:t>It’s</a:t>
            </a:r>
            <a:r>
              <a:rPr sz="1450" spc="-10" dirty="0">
                <a:cs typeface="Trebuchet MS"/>
              </a:rPr>
              <a:t> </a:t>
            </a:r>
            <a:r>
              <a:rPr sz="1450" spc="-30" dirty="0">
                <a:cs typeface="Trebuchet MS"/>
              </a:rPr>
              <a:t>not</a:t>
            </a:r>
            <a:r>
              <a:rPr sz="1450" spc="-10" dirty="0">
                <a:cs typeface="Trebuchet MS"/>
              </a:rPr>
              <a:t> </a:t>
            </a:r>
            <a:r>
              <a:rPr sz="1450" spc="-90" dirty="0">
                <a:cs typeface="Trebuchet MS"/>
              </a:rPr>
              <a:t>just</a:t>
            </a:r>
            <a:r>
              <a:rPr sz="1450" spc="-25" dirty="0">
                <a:cs typeface="Trebuchet MS"/>
              </a:rPr>
              <a:t> </a:t>
            </a:r>
            <a:r>
              <a:rPr sz="1450" spc="-130" dirty="0">
                <a:cs typeface="Trebuchet MS"/>
              </a:rPr>
              <a:t>a</a:t>
            </a:r>
            <a:r>
              <a:rPr sz="1450" spc="-15" dirty="0">
                <a:cs typeface="Trebuchet MS"/>
              </a:rPr>
              <a:t> </a:t>
            </a:r>
            <a:r>
              <a:rPr sz="1450" spc="-35" dirty="0">
                <a:cs typeface="Trebuchet MS"/>
              </a:rPr>
              <a:t>source</a:t>
            </a:r>
            <a:r>
              <a:rPr sz="1450" spc="-20" dirty="0">
                <a:cs typeface="Trebuchet MS"/>
              </a:rPr>
              <a:t> </a:t>
            </a:r>
            <a:r>
              <a:rPr sz="1450" spc="-75" dirty="0">
                <a:cs typeface="Trebuchet MS"/>
              </a:rPr>
              <a:t>of</a:t>
            </a:r>
            <a:r>
              <a:rPr sz="1450" spc="5" dirty="0">
                <a:cs typeface="Trebuchet MS"/>
              </a:rPr>
              <a:t> </a:t>
            </a:r>
            <a:r>
              <a:rPr sz="1450" spc="-70" dirty="0">
                <a:cs typeface="Trebuchet MS"/>
              </a:rPr>
              <a:t>entertainment</a:t>
            </a:r>
            <a:r>
              <a:rPr sz="1450" spc="-5" dirty="0">
                <a:cs typeface="Trebuchet MS"/>
              </a:rPr>
              <a:t> </a:t>
            </a:r>
            <a:r>
              <a:rPr sz="1450" spc="-70" dirty="0">
                <a:cs typeface="Trebuchet MS"/>
              </a:rPr>
              <a:t>in</a:t>
            </a:r>
            <a:r>
              <a:rPr sz="1450" spc="-10" dirty="0">
                <a:cs typeface="Trebuchet MS"/>
              </a:rPr>
              <a:t> </a:t>
            </a:r>
            <a:r>
              <a:rPr sz="1450" spc="5" dirty="0">
                <a:cs typeface="Trebuchet MS"/>
              </a:rPr>
              <a:t>our</a:t>
            </a:r>
            <a:r>
              <a:rPr sz="1450" spc="-10" dirty="0">
                <a:cs typeface="Trebuchet MS"/>
              </a:rPr>
              <a:t> </a:t>
            </a:r>
            <a:r>
              <a:rPr sz="1450" spc="-130" dirty="0">
                <a:cs typeface="Trebuchet MS"/>
              </a:rPr>
              <a:t>life.</a:t>
            </a:r>
            <a:r>
              <a:rPr sz="1450" spc="-140" dirty="0">
                <a:cs typeface="Trebuchet MS"/>
              </a:rPr>
              <a:t> </a:t>
            </a:r>
            <a:r>
              <a:rPr sz="1450" spc="-60" dirty="0">
                <a:cs typeface="Trebuchet MS"/>
              </a:rPr>
              <a:t>It</a:t>
            </a:r>
            <a:r>
              <a:rPr sz="1450" spc="-10" dirty="0">
                <a:cs typeface="Trebuchet MS"/>
              </a:rPr>
              <a:t> </a:t>
            </a:r>
            <a:r>
              <a:rPr sz="1450" spc="-80" dirty="0">
                <a:cs typeface="Trebuchet MS"/>
              </a:rPr>
              <a:t>gives </a:t>
            </a:r>
            <a:r>
              <a:rPr sz="1450" spc="-75" dirty="0">
                <a:cs typeface="Trebuchet MS"/>
              </a:rPr>
              <a:t> </a:t>
            </a:r>
            <a:r>
              <a:rPr sz="1450" spc="-35" dirty="0">
                <a:cs typeface="Trebuchet MS"/>
              </a:rPr>
              <a:t>us </a:t>
            </a:r>
            <a:r>
              <a:rPr sz="1450" spc="-90" dirty="0">
                <a:cs typeface="Trebuchet MS"/>
              </a:rPr>
              <a:t>relief </a:t>
            </a:r>
            <a:r>
              <a:rPr sz="1450" spc="-75" dirty="0">
                <a:cs typeface="Trebuchet MS"/>
              </a:rPr>
              <a:t>and </a:t>
            </a:r>
            <a:r>
              <a:rPr sz="1450" spc="-50" dirty="0">
                <a:cs typeface="Trebuchet MS"/>
              </a:rPr>
              <a:t>reduces </a:t>
            </a:r>
            <a:r>
              <a:rPr sz="1450" spc="5" dirty="0">
                <a:cs typeface="Trebuchet MS"/>
              </a:rPr>
              <a:t>our </a:t>
            </a:r>
            <a:r>
              <a:rPr sz="1450" spc="-35" dirty="0">
                <a:cs typeface="Trebuchet MS"/>
              </a:rPr>
              <a:t>stress </a:t>
            </a:r>
            <a:r>
              <a:rPr sz="1450" spc="-50" dirty="0">
                <a:cs typeface="Trebuchet MS"/>
              </a:rPr>
              <a:t>thus </a:t>
            </a:r>
            <a:r>
              <a:rPr sz="1450" spc="-60" dirty="0">
                <a:cs typeface="Trebuchet MS"/>
              </a:rPr>
              <a:t>music </a:t>
            </a:r>
            <a:r>
              <a:rPr sz="1450" spc="-50" dirty="0">
                <a:cs typeface="Trebuchet MS"/>
              </a:rPr>
              <a:t>also </a:t>
            </a:r>
            <a:r>
              <a:rPr sz="1450" spc="-60" dirty="0">
                <a:cs typeface="Trebuchet MS"/>
              </a:rPr>
              <a:t>imparts </a:t>
            </a:r>
            <a:r>
              <a:rPr sz="1450" spc="-130" dirty="0">
                <a:cs typeface="Trebuchet MS"/>
              </a:rPr>
              <a:t>a</a:t>
            </a:r>
            <a:r>
              <a:rPr sz="1450" spc="-125" dirty="0">
                <a:cs typeface="Trebuchet MS"/>
              </a:rPr>
              <a:t> </a:t>
            </a:r>
            <a:r>
              <a:rPr sz="1450" spc="-70" dirty="0">
                <a:cs typeface="Trebuchet MS"/>
              </a:rPr>
              <a:t>therapeutic </a:t>
            </a:r>
            <a:r>
              <a:rPr sz="1450" spc="-80" dirty="0">
                <a:cs typeface="Trebuchet MS"/>
              </a:rPr>
              <a:t>approach. </a:t>
            </a:r>
            <a:r>
              <a:rPr sz="1450" spc="-60" dirty="0">
                <a:cs typeface="Trebuchet MS"/>
              </a:rPr>
              <a:t>It </a:t>
            </a:r>
            <a:r>
              <a:rPr sz="1450" spc="-65" dirty="0">
                <a:cs typeface="Trebuchet MS"/>
              </a:rPr>
              <a:t>helps </a:t>
            </a:r>
            <a:r>
              <a:rPr sz="1450" spc="-25" dirty="0">
                <a:cs typeface="Trebuchet MS"/>
              </a:rPr>
              <a:t>to </a:t>
            </a:r>
            <a:r>
              <a:rPr sz="1450" spc="-55" dirty="0">
                <a:cs typeface="Trebuchet MS"/>
              </a:rPr>
              <a:t>improve </a:t>
            </a:r>
            <a:r>
              <a:rPr sz="1450" spc="-425" dirty="0">
                <a:cs typeface="Trebuchet MS"/>
              </a:rPr>
              <a:t> </a:t>
            </a:r>
            <a:r>
              <a:rPr sz="1450" spc="5" dirty="0">
                <a:cs typeface="Trebuchet MS"/>
              </a:rPr>
              <a:t>our</a:t>
            </a:r>
            <a:r>
              <a:rPr sz="1450" spc="-35" dirty="0">
                <a:cs typeface="Trebuchet MS"/>
              </a:rPr>
              <a:t> </a:t>
            </a:r>
            <a:r>
              <a:rPr sz="1450" spc="-85" dirty="0">
                <a:cs typeface="Trebuchet MS"/>
              </a:rPr>
              <a:t>mental</a:t>
            </a:r>
            <a:r>
              <a:rPr sz="1450" spc="-35" dirty="0">
                <a:cs typeface="Trebuchet MS"/>
              </a:rPr>
              <a:t> </a:t>
            </a:r>
            <a:r>
              <a:rPr sz="1450" spc="-105" dirty="0">
                <a:cs typeface="Trebuchet MS"/>
              </a:rPr>
              <a:t>health.</a:t>
            </a:r>
            <a:endParaRPr sz="1450">
              <a:cs typeface="Trebuchet MS"/>
            </a:endParaRPr>
          </a:p>
          <a:p>
            <a:pPr marL="201295" marR="253365" indent="-189230" algn="just">
              <a:lnSpc>
                <a:spcPct val="121900"/>
              </a:lnSpc>
              <a:spcBef>
                <a:spcPts val="855"/>
              </a:spcBef>
              <a:buClr>
                <a:srgbClr val="B61D42"/>
              </a:buClr>
              <a:buFont typeface="Arial MT"/>
              <a:buChar char="•"/>
              <a:tabLst>
                <a:tab pos="201930" algn="l"/>
              </a:tabLst>
            </a:pPr>
            <a:r>
              <a:rPr lang="en-GB" sz="1450" dirty="0" smtClean="0"/>
              <a:t> The main objective of our music recommendation system is to provide suggestions to the users that fit the user’s preferences. The analysis of the facial expression/user emotion may lead to understanding the current emotional or mental state of the user</a:t>
            </a:r>
            <a:r>
              <a:rPr sz="1450" spc="-90" smtClean="0">
                <a:cs typeface="Trebuchet MS"/>
              </a:rPr>
              <a:t>.</a:t>
            </a:r>
            <a:endParaRPr lang="en-GB" sz="1450" spc="-90" dirty="0" smtClean="0">
              <a:cs typeface="Trebuchet MS"/>
            </a:endParaRPr>
          </a:p>
          <a:p>
            <a:pPr marL="201295" marR="253365" indent="-189230" algn="just">
              <a:lnSpc>
                <a:spcPct val="121900"/>
              </a:lnSpc>
              <a:spcBef>
                <a:spcPts val="855"/>
              </a:spcBef>
              <a:buClr>
                <a:srgbClr val="B61D42"/>
              </a:buClr>
              <a:buFont typeface="Arial MT"/>
              <a:buChar char="•"/>
              <a:tabLst>
                <a:tab pos="201930" algn="l"/>
              </a:tabLst>
            </a:pPr>
            <a:r>
              <a:rPr lang="en-GB" sz="1450" dirty="0" smtClean="0"/>
              <a:t>More than 60 percent of the users believe that at a certain point of time the number of songs present in their songs library is so large that they are unable to figure out the song which they have to play. By developing a recommendation system, it could assist a user to make a decision regarding which music one should listen to helping the user to reduce his/her stress levels</a:t>
            </a:r>
            <a:endParaRPr sz="1450">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910840" cy="427990"/>
          </a:xfrm>
          <a:prstGeom prst="rect">
            <a:avLst/>
          </a:prstGeom>
        </p:spPr>
        <p:txBody>
          <a:bodyPr vert="horz" wrap="square" lIns="0" tIns="11430" rIns="0" bIns="0" rtlCol="0">
            <a:spAutoFit/>
          </a:bodyPr>
          <a:lstStyle/>
          <a:p>
            <a:pPr marL="12700">
              <a:lnSpc>
                <a:spcPct val="100000"/>
              </a:lnSpc>
              <a:spcBef>
                <a:spcPts val="90"/>
              </a:spcBef>
            </a:pPr>
            <a:r>
              <a:rPr sz="2650" spc="130" dirty="0">
                <a:solidFill>
                  <a:srgbClr val="000000"/>
                </a:solidFill>
                <a:latin typeface="Trebuchet MS"/>
                <a:cs typeface="Trebuchet MS"/>
              </a:rPr>
              <a:t>I</a:t>
            </a:r>
            <a:r>
              <a:rPr sz="2650" spc="475" dirty="0">
                <a:solidFill>
                  <a:srgbClr val="000000"/>
                </a:solidFill>
                <a:latin typeface="Trebuchet MS"/>
                <a:cs typeface="Trebuchet MS"/>
              </a:rPr>
              <a:t>N</a:t>
            </a:r>
            <a:r>
              <a:rPr sz="2650" spc="275" dirty="0">
                <a:solidFill>
                  <a:srgbClr val="000000"/>
                </a:solidFill>
                <a:latin typeface="Trebuchet MS"/>
                <a:cs typeface="Trebuchet MS"/>
              </a:rPr>
              <a:t>T</a:t>
            </a:r>
            <a:r>
              <a:rPr sz="2650" spc="120" dirty="0">
                <a:solidFill>
                  <a:srgbClr val="000000"/>
                </a:solidFill>
                <a:latin typeface="Trebuchet MS"/>
                <a:cs typeface="Trebuchet MS"/>
              </a:rPr>
              <a:t>R</a:t>
            </a:r>
            <a:r>
              <a:rPr sz="2650" spc="455" dirty="0">
                <a:solidFill>
                  <a:srgbClr val="000000"/>
                </a:solidFill>
                <a:latin typeface="Trebuchet MS"/>
                <a:cs typeface="Trebuchet MS"/>
              </a:rPr>
              <a:t>O</a:t>
            </a:r>
            <a:r>
              <a:rPr sz="2650" spc="405" dirty="0">
                <a:solidFill>
                  <a:srgbClr val="000000"/>
                </a:solidFill>
                <a:latin typeface="Trebuchet MS"/>
                <a:cs typeface="Trebuchet MS"/>
              </a:rPr>
              <a:t>D</a:t>
            </a:r>
            <a:r>
              <a:rPr sz="2650" spc="365" dirty="0">
                <a:solidFill>
                  <a:srgbClr val="000000"/>
                </a:solidFill>
                <a:latin typeface="Trebuchet MS"/>
                <a:cs typeface="Trebuchet MS"/>
              </a:rPr>
              <a:t>U</a:t>
            </a:r>
            <a:r>
              <a:rPr sz="2650" spc="405" dirty="0">
                <a:solidFill>
                  <a:srgbClr val="000000"/>
                </a:solidFill>
                <a:latin typeface="Trebuchet MS"/>
                <a:cs typeface="Trebuchet MS"/>
              </a:rPr>
              <a:t>C</a:t>
            </a:r>
            <a:r>
              <a:rPr sz="2650" spc="275" dirty="0">
                <a:solidFill>
                  <a:srgbClr val="000000"/>
                </a:solidFill>
                <a:latin typeface="Trebuchet MS"/>
                <a:cs typeface="Trebuchet MS"/>
              </a:rPr>
              <a:t>T</a:t>
            </a:r>
            <a:r>
              <a:rPr sz="2650" spc="130" dirty="0">
                <a:solidFill>
                  <a:srgbClr val="000000"/>
                </a:solidFill>
                <a:latin typeface="Trebuchet MS"/>
                <a:cs typeface="Trebuchet MS"/>
              </a:rPr>
              <a:t>I</a:t>
            </a:r>
            <a:r>
              <a:rPr sz="2650" spc="455" dirty="0">
                <a:solidFill>
                  <a:srgbClr val="000000"/>
                </a:solidFill>
                <a:latin typeface="Trebuchet MS"/>
                <a:cs typeface="Trebuchet MS"/>
              </a:rPr>
              <a:t>O</a:t>
            </a:r>
            <a:r>
              <a:rPr sz="2650" spc="459" dirty="0">
                <a:solidFill>
                  <a:srgbClr val="000000"/>
                </a:solidFill>
                <a:latin typeface="Trebuchet MS"/>
                <a:cs typeface="Trebuchet MS"/>
              </a:rPr>
              <a:t>N</a:t>
            </a:r>
            <a:endParaRPr sz="2650">
              <a:latin typeface="Trebuchet MS"/>
              <a:cs typeface="Trebuchet MS"/>
            </a:endParaRPr>
          </a:p>
        </p:txBody>
      </p:sp>
      <p:sp>
        <p:nvSpPr>
          <p:cNvPr id="3" name="object 3"/>
          <p:cNvSpPr txBox="1"/>
          <p:nvPr/>
        </p:nvSpPr>
        <p:spPr>
          <a:xfrm>
            <a:off x="1261403" y="2725098"/>
            <a:ext cx="7733665" cy="2585720"/>
          </a:xfrm>
          <a:prstGeom prst="rect">
            <a:avLst/>
          </a:prstGeom>
        </p:spPr>
        <p:txBody>
          <a:bodyPr vert="horz" wrap="square" lIns="0" tIns="12065" rIns="0" bIns="0" rtlCol="0">
            <a:spAutoFit/>
          </a:bodyPr>
          <a:lstStyle/>
          <a:p>
            <a:pPr marL="201295" marR="255270" indent="-189230">
              <a:lnSpc>
                <a:spcPct val="110000"/>
              </a:lnSpc>
              <a:spcBef>
                <a:spcPts val="95"/>
              </a:spcBef>
              <a:buClr>
                <a:srgbClr val="B61D42"/>
              </a:buClr>
              <a:buFont typeface="Arial MT"/>
              <a:buChar char="•"/>
              <a:tabLst>
                <a:tab pos="201930" algn="l"/>
              </a:tabLst>
            </a:pPr>
            <a:r>
              <a:rPr sz="1400" spc="-40" dirty="0">
                <a:latin typeface="Trebuchet MS"/>
                <a:cs typeface="Trebuchet MS"/>
              </a:rPr>
              <a:t>This </a:t>
            </a:r>
            <a:r>
              <a:rPr sz="1400" spc="-80" dirty="0">
                <a:latin typeface="Trebuchet MS"/>
                <a:cs typeface="Trebuchet MS"/>
              </a:rPr>
              <a:t>project </a:t>
            </a:r>
            <a:r>
              <a:rPr sz="1400" spc="-65" dirty="0">
                <a:latin typeface="Trebuchet MS"/>
                <a:cs typeface="Trebuchet MS"/>
              </a:rPr>
              <a:t>recognizes </a:t>
            </a:r>
            <a:r>
              <a:rPr sz="1400" spc="-80" dirty="0">
                <a:latin typeface="Trebuchet MS"/>
                <a:cs typeface="Trebuchet MS"/>
              </a:rPr>
              <a:t>the </a:t>
            </a:r>
            <a:r>
              <a:rPr sz="1400" spc="-125" dirty="0">
                <a:latin typeface="Trebuchet MS"/>
                <a:cs typeface="Trebuchet MS"/>
              </a:rPr>
              <a:t>facial</a:t>
            </a:r>
            <a:r>
              <a:rPr sz="1400" spc="-120" dirty="0">
                <a:latin typeface="Trebuchet MS"/>
                <a:cs typeface="Trebuchet MS"/>
              </a:rPr>
              <a:t> </a:t>
            </a:r>
            <a:r>
              <a:rPr sz="1400" spc="-45" dirty="0">
                <a:latin typeface="Trebuchet MS"/>
                <a:cs typeface="Trebuchet MS"/>
              </a:rPr>
              <a:t>expressions </a:t>
            </a:r>
            <a:r>
              <a:rPr sz="1400" spc="-70" dirty="0">
                <a:latin typeface="Trebuchet MS"/>
                <a:cs typeface="Trebuchet MS"/>
              </a:rPr>
              <a:t>of </a:t>
            </a:r>
            <a:r>
              <a:rPr sz="1400" spc="-45" dirty="0">
                <a:latin typeface="Trebuchet MS"/>
                <a:cs typeface="Trebuchet MS"/>
              </a:rPr>
              <a:t>user </a:t>
            </a:r>
            <a:r>
              <a:rPr sz="1400" spc="-90" dirty="0">
                <a:latin typeface="Trebuchet MS"/>
                <a:cs typeface="Trebuchet MS"/>
              </a:rPr>
              <a:t>and </a:t>
            </a:r>
            <a:r>
              <a:rPr sz="1400" spc="-114" dirty="0">
                <a:latin typeface="Trebuchet MS"/>
                <a:cs typeface="Trebuchet MS"/>
              </a:rPr>
              <a:t>play </a:t>
            </a:r>
            <a:r>
              <a:rPr sz="1400" spc="-40" dirty="0">
                <a:latin typeface="Trebuchet MS"/>
                <a:cs typeface="Trebuchet MS"/>
              </a:rPr>
              <a:t>songs </a:t>
            </a:r>
            <a:r>
              <a:rPr sz="1400" spc="-70" dirty="0">
                <a:latin typeface="Trebuchet MS"/>
                <a:cs typeface="Trebuchet MS"/>
              </a:rPr>
              <a:t>according </a:t>
            </a:r>
            <a:r>
              <a:rPr sz="1400" spc="-30" dirty="0">
                <a:latin typeface="Trebuchet MS"/>
                <a:cs typeface="Trebuchet MS"/>
              </a:rPr>
              <a:t>to </a:t>
            </a:r>
            <a:r>
              <a:rPr sz="1400" spc="-75" dirty="0">
                <a:latin typeface="Trebuchet MS"/>
                <a:cs typeface="Trebuchet MS"/>
              </a:rPr>
              <a:t>emotion. </a:t>
            </a:r>
            <a:r>
              <a:rPr sz="1400" spc="-110" dirty="0">
                <a:latin typeface="Trebuchet MS"/>
                <a:cs typeface="Trebuchet MS"/>
              </a:rPr>
              <a:t>Facial </a:t>
            </a:r>
            <a:r>
              <a:rPr sz="1400" spc="-105" dirty="0">
                <a:latin typeface="Trebuchet MS"/>
                <a:cs typeface="Trebuchet MS"/>
              </a:rPr>
              <a:t> </a:t>
            </a:r>
            <a:r>
              <a:rPr sz="1400" spc="-45" dirty="0">
                <a:latin typeface="Trebuchet MS"/>
                <a:cs typeface="Trebuchet MS"/>
              </a:rPr>
              <a:t>expressions </a:t>
            </a:r>
            <a:r>
              <a:rPr sz="1400" spc="-85" dirty="0">
                <a:latin typeface="Trebuchet MS"/>
                <a:cs typeface="Trebuchet MS"/>
              </a:rPr>
              <a:t>are </a:t>
            </a:r>
            <a:r>
              <a:rPr sz="1400" spc="-75" dirty="0">
                <a:latin typeface="Trebuchet MS"/>
                <a:cs typeface="Trebuchet MS"/>
              </a:rPr>
              <a:t>best </a:t>
            </a:r>
            <a:r>
              <a:rPr sz="1400" spc="-105" dirty="0">
                <a:latin typeface="Trebuchet MS"/>
                <a:cs typeface="Trebuchet MS"/>
              </a:rPr>
              <a:t>way </a:t>
            </a:r>
            <a:r>
              <a:rPr sz="1400" spc="-75" dirty="0">
                <a:latin typeface="Trebuchet MS"/>
                <a:cs typeface="Trebuchet MS"/>
              </a:rPr>
              <a:t>of </a:t>
            </a:r>
            <a:r>
              <a:rPr sz="1400" spc="-60" dirty="0">
                <a:latin typeface="Trebuchet MS"/>
                <a:cs typeface="Trebuchet MS"/>
              </a:rPr>
              <a:t>expressing </a:t>
            </a:r>
            <a:r>
              <a:rPr sz="1400" spc="-25" dirty="0">
                <a:latin typeface="Trebuchet MS"/>
                <a:cs typeface="Trebuchet MS"/>
              </a:rPr>
              <a:t>mood </a:t>
            </a:r>
            <a:r>
              <a:rPr sz="1400" spc="-70" dirty="0">
                <a:latin typeface="Trebuchet MS"/>
                <a:cs typeface="Trebuchet MS"/>
              </a:rPr>
              <a:t>of </a:t>
            </a:r>
            <a:r>
              <a:rPr sz="1400" spc="-140" dirty="0">
                <a:latin typeface="Trebuchet MS"/>
                <a:cs typeface="Trebuchet MS"/>
              </a:rPr>
              <a:t>a</a:t>
            </a:r>
            <a:r>
              <a:rPr sz="1400" spc="-135" dirty="0">
                <a:latin typeface="Trebuchet MS"/>
                <a:cs typeface="Trebuchet MS"/>
              </a:rPr>
              <a:t> </a:t>
            </a:r>
            <a:r>
              <a:rPr sz="1400" spc="-50" dirty="0">
                <a:latin typeface="Trebuchet MS"/>
                <a:cs typeface="Trebuchet MS"/>
              </a:rPr>
              <a:t>person.The </a:t>
            </a:r>
            <a:r>
              <a:rPr sz="1400" spc="-125" dirty="0">
                <a:latin typeface="Trebuchet MS"/>
                <a:cs typeface="Trebuchet MS"/>
              </a:rPr>
              <a:t>facial</a:t>
            </a:r>
            <a:r>
              <a:rPr sz="1400" spc="-120" dirty="0">
                <a:latin typeface="Trebuchet MS"/>
                <a:cs typeface="Trebuchet MS"/>
              </a:rPr>
              <a:t> </a:t>
            </a:r>
            <a:r>
              <a:rPr sz="1400" spc="-45" dirty="0">
                <a:latin typeface="Trebuchet MS"/>
                <a:cs typeface="Trebuchet MS"/>
              </a:rPr>
              <a:t>expressions </a:t>
            </a:r>
            <a:r>
              <a:rPr sz="1400" spc="-90" dirty="0">
                <a:latin typeface="Trebuchet MS"/>
                <a:cs typeface="Trebuchet MS"/>
              </a:rPr>
              <a:t>are </a:t>
            </a:r>
            <a:r>
              <a:rPr sz="1400" spc="-80" dirty="0">
                <a:latin typeface="Trebuchet MS"/>
                <a:cs typeface="Trebuchet MS"/>
              </a:rPr>
              <a:t>captured </a:t>
            </a:r>
            <a:r>
              <a:rPr sz="1400" spc="-70" dirty="0">
                <a:latin typeface="Trebuchet MS"/>
                <a:cs typeface="Trebuchet MS"/>
              </a:rPr>
              <a:t>using </a:t>
            </a:r>
            <a:r>
              <a:rPr sz="1400" spc="-140" dirty="0">
                <a:latin typeface="Trebuchet MS"/>
                <a:cs typeface="Trebuchet MS"/>
              </a:rPr>
              <a:t>a </a:t>
            </a:r>
            <a:r>
              <a:rPr sz="1400" spc="-409" dirty="0">
                <a:latin typeface="Trebuchet MS"/>
                <a:cs typeface="Trebuchet MS"/>
              </a:rPr>
              <a:t> </a:t>
            </a:r>
            <a:r>
              <a:rPr sz="1400" spc="-90" dirty="0">
                <a:latin typeface="Trebuchet MS"/>
                <a:cs typeface="Trebuchet MS"/>
              </a:rPr>
              <a:t>webcam</a:t>
            </a:r>
            <a:r>
              <a:rPr sz="1400" spc="-45" dirty="0">
                <a:latin typeface="Trebuchet MS"/>
                <a:cs typeface="Trebuchet MS"/>
              </a:rPr>
              <a:t> </a:t>
            </a:r>
            <a:r>
              <a:rPr sz="1400" spc="-90" dirty="0">
                <a:latin typeface="Trebuchet MS"/>
                <a:cs typeface="Trebuchet MS"/>
              </a:rPr>
              <a:t>and</a:t>
            </a:r>
            <a:r>
              <a:rPr sz="1400" spc="-30" dirty="0">
                <a:latin typeface="Trebuchet MS"/>
                <a:cs typeface="Trebuchet MS"/>
              </a:rPr>
              <a:t> </a:t>
            </a:r>
            <a:r>
              <a:rPr sz="1400" spc="-125" dirty="0">
                <a:latin typeface="Trebuchet MS"/>
                <a:cs typeface="Trebuchet MS"/>
              </a:rPr>
              <a:t>face</a:t>
            </a:r>
            <a:r>
              <a:rPr sz="1400" spc="-25" dirty="0">
                <a:latin typeface="Trebuchet MS"/>
                <a:cs typeface="Trebuchet MS"/>
              </a:rPr>
              <a:t> </a:t>
            </a:r>
            <a:r>
              <a:rPr sz="1400" spc="-75" dirty="0">
                <a:latin typeface="Trebuchet MS"/>
                <a:cs typeface="Trebuchet MS"/>
              </a:rPr>
              <a:t>detection</a:t>
            </a:r>
            <a:r>
              <a:rPr sz="1400" spc="-60" dirty="0">
                <a:latin typeface="Trebuchet MS"/>
                <a:cs typeface="Trebuchet MS"/>
              </a:rPr>
              <a:t> is</a:t>
            </a:r>
            <a:r>
              <a:rPr sz="1400" spc="-40" dirty="0">
                <a:latin typeface="Trebuchet MS"/>
                <a:cs typeface="Trebuchet MS"/>
              </a:rPr>
              <a:t> </a:t>
            </a:r>
            <a:r>
              <a:rPr sz="1400" spc="-50" dirty="0">
                <a:latin typeface="Trebuchet MS"/>
                <a:cs typeface="Trebuchet MS"/>
              </a:rPr>
              <a:t>done</a:t>
            </a:r>
            <a:r>
              <a:rPr sz="1400" spc="-40" dirty="0">
                <a:latin typeface="Trebuchet MS"/>
                <a:cs typeface="Trebuchet MS"/>
              </a:rPr>
              <a:t> </a:t>
            </a:r>
            <a:r>
              <a:rPr sz="1400" spc="-85" dirty="0">
                <a:latin typeface="Trebuchet MS"/>
                <a:cs typeface="Trebuchet MS"/>
              </a:rPr>
              <a:t>by</a:t>
            </a:r>
            <a:r>
              <a:rPr sz="1400" spc="-40" dirty="0">
                <a:latin typeface="Trebuchet MS"/>
                <a:cs typeface="Trebuchet MS"/>
              </a:rPr>
              <a:t> </a:t>
            </a:r>
            <a:r>
              <a:rPr sz="1400" spc="-70" dirty="0">
                <a:latin typeface="Trebuchet MS"/>
                <a:cs typeface="Trebuchet MS"/>
              </a:rPr>
              <a:t>using</a:t>
            </a:r>
            <a:r>
              <a:rPr sz="1400" spc="-55" dirty="0">
                <a:latin typeface="Trebuchet MS"/>
                <a:cs typeface="Trebuchet MS"/>
              </a:rPr>
              <a:t> </a:t>
            </a:r>
            <a:r>
              <a:rPr sz="1400" spc="-45" dirty="0">
                <a:latin typeface="Trebuchet MS"/>
                <a:cs typeface="Trebuchet MS"/>
              </a:rPr>
              <a:t>Haar</a:t>
            </a:r>
            <a:r>
              <a:rPr sz="1400" spc="-20" dirty="0">
                <a:latin typeface="Trebuchet MS"/>
                <a:cs typeface="Trebuchet MS"/>
              </a:rPr>
              <a:t> </a:t>
            </a:r>
            <a:r>
              <a:rPr sz="1400" spc="-95" dirty="0">
                <a:latin typeface="Trebuchet MS"/>
                <a:cs typeface="Trebuchet MS"/>
              </a:rPr>
              <a:t>cascade</a:t>
            </a:r>
            <a:r>
              <a:rPr sz="1400" spc="-45" dirty="0">
                <a:latin typeface="Trebuchet MS"/>
                <a:cs typeface="Trebuchet MS"/>
              </a:rPr>
              <a:t> </a:t>
            </a:r>
            <a:r>
              <a:rPr sz="1400" spc="-85" dirty="0">
                <a:latin typeface="Trebuchet MS"/>
                <a:cs typeface="Trebuchet MS"/>
              </a:rPr>
              <a:t>classifier</a:t>
            </a:r>
            <a:endParaRPr sz="1400">
              <a:latin typeface="Trebuchet MS"/>
              <a:cs typeface="Trebuchet MS"/>
            </a:endParaRPr>
          </a:p>
          <a:p>
            <a:pPr marL="201295" marR="60325" indent="-189230">
              <a:lnSpc>
                <a:spcPct val="110200"/>
              </a:lnSpc>
              <a:spcBef>
                <a:spcPts val="825"/>
              </a:spcBef>
              <a:buClr>
                <a:srgbClr val="B61D42"/>
              </a:buClr>
              <a:buFont typeface="Arial MT"/>
              <a:buChar char="•"/>
              <a:tabLst>
                <a:tab pos="201930" algn="l"/>
              </a:tabLst>
            </a:pPr>
            <a:r>
              <a:rPr sz="1400" spc="-40" dirty="0">
                <a:latin typeface="Trebuchet MS"/>
                <a:cs typeface="Trebuchet MS"/>
              </a:rPr>
              <a:t>The</a:t>
            </a:r>
            <a:r>
              <a:rPr sz="1400" spc="-55" dirty="0">
                <a:latin typeface="Trebuchet MS"/>
                <a:cs typeface="Trebuchet MS"/>
              </a:rPr>
              <a:t> </a:t>
            </a:r>
            <a:r>
              <a:rPr sz="1400" spc="-80" dirty="0">
                <a:latin typeface="Trebuchet MS"/>
                <a:cs typeface="Trebuchet MS"/>
              </a:rPr>
              <a:t>captured</a:t>
            </a:r>
            <a:r>
              <a:rPr sz="1400" spc="-55" dirty="0">
                <a:latin typeface="Trebuchet MS"/>
                <a:cs typeface="Trebuchet MS"/>
              </a:rPr>
              <a:t> </a:t>
            </a:r>
            <a:r>
              <a:rPr sz="1400" spc="-105" dirty="0">
                <a:latin typeface="Trebuchet MS"/>
                <a:cs typeface="Trebuchet MS"/>
              </a:rPr>
              <a:t>image</a:t>
            </a:r>
            <a:r>
              <a:rPr sz="1400" spc="-40" dirty="0">
                <a:latin typeface="Trebuchet MS"/>
                <a:cs typeface="Trebuchet MS"/>
              </a:rPr>
              <a:t> </a:t>
            </a:r>
            <a:r>
              <a:rPr sz="1400" spc="-60" dirty="0">
                <a:latin typeface="Trebuchet MS"/>
                <a:cs typeface="Trebuchet MS"/>
              </a:rPr>
              <a:t>is</a:t>
            </a:r>
            <a:r>
              <a:rPr sz="1400" spc="-35" dirty="0">
                <a:latin typeface="Trebuchet MS"/>
                <a:cs typeface="Trebuchet MS"/>
              </a:rPr>
              <a:t> </a:t>
            </a:r>
            <a:r>
              <a:rPr sz="1400" spc="-75" dirty="0">
                <a:latin typeface="Trebuchet MS"/>
                <a:cs typeface="Trebuchet MS"/>
              </a:rPr>
              <a:t>input</a:t>
            </a:r>
            <a:r>
              <a:rPr sz="1400" spc="-45" dirty="0">
                <a:latin typeface="Trebuchet MS"/>
                <a:cs typeface="Trebuchet MS"/>
              </a:rPr>
              <a:t> </a:t>
            </a:r>
            <a:r>
              <a:rPr sz="1400" spc="-35" dirty="0">
                <a:latin typeface="Trebuchet MS"/>
                <a:cs typeface="Trebuchet MS"/>
              </a:rPr>
              <a:t>to</a:t>
            </a:r>
            <a:r>
              <a:rPr sz="1400" spc="-30" dirty="0">
                <a:latin typeface="Trebuchet MS"/>
                <a:cs typeface="Trebuchet MS"/>
              </a:rPr>
              <a:t> </a:t>
            </a:r>
            <a:r>
              <a:rPr sz="1400" spc="185" dirty="0">
                <a:latin typeface="Trebuchet MS"/>
                <a:cs typeface="Trebuchet MS"/>
              </a:rPr>
              <a:t>CNN</a:t>
            </a:r>
            <a:r>
              <a:rPr sz="1400" spc="-40" dirty="0">
                <a:latin typeface="Trebuchet MS"/>
                <a:cs typeface="Trebuchet MS"/>
              </a:rPr>
              <a:t> </a:t>
            </a:r>
            <a:r>
              <a:rPr sz="1400" spc="-70" dirty="0">
                <a:latin typeface="Trebuchet MS"/>
                <a:cs typeface="Trebuchet MS"/>
              </a:rPr>
              <a:t>which</a:t>
            </a:r>
            <a:r>
              <a:rPr sz="1400" spc="-35" dirty="0">
                <a:latin typeface="Trebuchet MS"/>
                <a:cs typeface="Trebuchet MS"/>
              </a:rPr>
              <a:t> </a:t>
            </a:r>
            <a:r>
              <a:rPr sz="1400" spc="-75" dirty="0">
                <a:latin typeface="Trebuchet MS"/>
                <a:cs typeface="Trebuchet MS"/>
              </a:rPr>
              <a:t>learn</a:t>
            </a:r>
            <a:r>
              <a:rPr sz="1400" spc="-40" dirty="0">
                <a:latin typeface="Trebuchet MS"/>
                <a:cs typeface="Trebuchet MS"/>
              </a:rPr>
              <a:t> </a:t>
            </a:r>
            <a:r>
              <a:rPr sz="1400" spc="-90" dirty="0">
                <a:latin typeface="Trebuchet MS"/>
                <a:cs typeface="Trebuchet MS"/>
              </a:rPr>
              <a:t>features</a:t>
            </a:r>
            <a:r>
              <a:rPr sz="1400" spc="-45" dirty="0">
                <a:latin typeface="Trebuchet MS"/>
                <a:cs typeface="Trebuchet MS"/>
              </a:rPr>
              <a:t> </a:t>
            </a:r>
            <a:r>
              <a:rPr sz="1400" spc="-90" dirty="0">
                <a:latin typeface="Trebuchet MS"/>
                <a:cs typeface="Trebuchet MS"/>
              </a:rPr>
              <a:t>and</a:t>
            </a:r>
            <a:r>
              <a:rPr sz="1400" spc="-40" dirty="0">
                <a:latin typeface="Trebuchet MS"/>
                <a:cs typeface="Trebuchet MS"/>
              </a:rPr>
              <a:t> </a:t>
            </a:r>
            <a:r>
              <a:rPr sz="1400" spc="-75" dirty="0">
                <a:latin typeface="Trebuchet MS"/>
                <a:cs typeface="Trebuchet MS"/>
              </a:rPr>
              <a:t>these</a:t>
            </a:r>
            <a:r>
              <a:rPr sz="1400" spc="-40" dirty="0">
                <a:latin typeface="Trebuchet MS"/>
                <a:cs typeface="Trebuchet MS"/>
              </a:rPr>
              <a:t> </a:t>
            </a:r>
            <a:r>
              <a:rPr sz="1400" spc="-90" dirty="0">
                <a:latin typeface="Trebuchet MS"/>
                <a:cs typeface="Trebuchet MS"/>
              </a:rPr>
              <a:t>features</a:t>
            </a:r>
            <a:r>
              <a:rPr sz="1400" spc="-45" dirty="0">
                <a:latin typeface="Trebuchet MS"/>
                <a:cs typeface="Trebuchet MS"/>
              </a:rPr>
              <a:t> </a:t>
            </a:r>
            <a:r>
              <a:rPr sz="1400" spc="-90" dirty="0">
                <a:latin typeface="Trebuchet MS"/>
                <a:cs typeface="Trebuchet MS"/>
              </a:rPr>
              <a:t>are</a:t>
            </a:r>
            <a:r>
              <a:rPr sz="1400" spc="-25" dirty="0">
                <a:latin typeface="Trebuchet MS"/>
                <a:cs typeface="Trebuchet MS"/>
              </a:rPr>
              <a:t> </a:t>
            </a:r>
            <a:r>
              <a:rPr sz="1400" spc="-100" dirty="0">
                <a:latin typeface="Trebuchet MS"/>
                <a:cs typeface="Trebuchet MS"/>
              </a:rPr>
              <a:t>analyzed</a:t>
            </a:r>
            <a:r>
              <a:rPr sz="1400" spc="-40" dirty="0">
                <a:latin typeface="Trebuchet MS"/>
                <a:cs typeface="Trebuchet MS"/>
              </a:rPr>
              <a:t> </a:t>
            </a:r>
            <a:r>
              <a:rPr sz="1400" spc="-35" dirty="0">
                <a:latin typeface="Trebuchet MS"/>
                <a:cs typeface="Trebuchet MS"/>
              </a:rPr>
              <a:t>to</a:t>
            </a:r>
            <a:r>
              <a:rPr sz="1400" spc="-25" dirty="0">
                <a:latin typeface="Trebuchet MS"/>
                <a:cs typeface="Trebuchet MS"/>
              </a:rPr>
              <a:t> </a:t>
            </a:r>
            <a:r>
              <a:rPr sz="1400" spc="-75" dirty="0">
                <a:latin typeface="Trebuchet MS"/>
                <a:cs typeface="Trebuchet MS"/>
              </a:rPr>
              <a:t>determine </a:t>
            </a:r>
            <a:r>
              <a:rPr sz="1400" spc="-409" dirty="0">
                <a:latin typeface="Trebuchet MS"/>
                <a:cs typeface="Trebuchet MS"/>
              </a:rPr>
              <a:t> </a:t>
            </a:r>
            <a:r>
              <a:rPr sz="1400" spc="-80" dirty="0">
                <a:latin typeface="Trebuchet MS"/>
                <a:cs typeface="Trebuchet MS"/>
              </a:rPr>
              <a:t>the</a:t>
            </a:r>
            <a:r>
              <a:rPr sz="1400" spc="-45" dirty="0">
                <a:latin typeface="Trebuchet MS"/>
                <a:cs typeface="Trebuchet MS"/>
              </a:rPr>
              <a:t> </a:t>
            </a:r>
            <a:r>
              <a:rPr sz="1400" spc="-60" dirty="0">
                <a:latin typeface="Trebuchet MS"/>
                <a:cs typeface="Trebuchet MS"/>
              </a:rPr>
              <a:t>current</a:t>
            </a:r>
            <a:r>
              <a:rPr sz="1400" spc="-30" dirty="0">
                <a:latin typeface="Trebuchet MS"/>
                <a:cs typeface="Trebuchet MS"/>
              </a:rPr>
              <a:t> </a:t>
            </a:r>
            <a:r>
              <a:rPr sz="1400" spc="-55" dirty="0">
                <a:latin typeface="Trebuchet MS"/>
                <a:cs typeface="Trebuchet MS"/>
              </a:rPr>
              <a:t>emotion</a:t>
            </a:r>
            <a:r>
              <a:rPr sz="1400" spc="-45" dirty="0">
                <a:latin typeface="Trebuchet MS"/>
                <a:cs typeface="Trebuchet MS"/>
              </a:rPr>
              <a:t> </a:t>
            </a:r>
            <a:r>
              <a:rPr sz="1400" spc="-75" dirty="0">
                <a:latin typeface="Trebuchet MS"/>
                <a:cs typeface="Trebuchet MS"/>
              </a:rPr>
              <a:t>of</a:t>
            </a:r>
            <a:r>
              <a:rPr sz="1400" spc="-40" dirty="0">
                <a:latin typeface="Trebuchet MS"/>
                <a:cs typeface="Trebuchet MS"/>
              </a:rPr>
              <a:t> </a:t>
            </a:r>
            <a:r>
              <a:rPr sz="1400" spc="-45" dirty="0">
                <a:latin typeface="Trebuchet MS"/>
                <a:cs typeface="Trebuchet MS"/>
              </a:rPr>
              <a:t>user</a:t>
            </a:r>
            <a:r>
              <a:rPr sz="1400" spc="-20" dirty="0">
                <a:latin typeface="Trebuchet MS"/>
                <a:cs typeface="Trebuchet MS"/>
              </a:rPr>
              <a:t> </a:t>
            </a:r>
            <a:r>
              <a:rPr sz="1400" spc="-80" dirty="0">
                <a:latin typeface="Trebuchet MS"/>
                <a:cs typeface="Trebuchet MS"/>
              </a:rPr>
              <a:t>then</a:t>
            </a:r>
            <a:r>
              <a:rPr sz="1400" spc="-45" dirty="0">
                <a:latin typeface="Trebuchet MS"/>
                <a:cs typeface="Trebuchet MS"/>
              </a:rPr>
              <a:t> </a:t>
            </a:r>
            <a:r>
              <a:rPr sz="1400" spc="-80" dirty="0">
                <a:latin typeface="Trebuchet MS"/>
                <a:cs typeface="Trebuchet MS"/>
              </a:rPr>
              <a:t>the</a:t>
            </a:r>
            <a:r>
              <a:rPr sz="1400" spc="-55" dirty="0">
                <a:latin typeface="Trebuchet MS"/>
                <a:cs typeface="Trebuchet MS"/>
              </a:rPr>
              <a:t> </a:t>
            </a:r>
            <a:r>
              <a:rPr sz="1400" spc="-75" dirty="0">
                <a:latin typeface="Trebuchet MS"/>
                <a:cs typeface="Trebuchet MS"/>
              </a:rPr>
              <a:t>music</a:t>
            </a:r>
            <a:r>
              <a:rPr sz="1400" spc="-40" dirty="0">
                <a:latin typeface="Trebuchet MS"/>
                <a:cs typeface="Trebuchet MS"/>
              </a:rPr>
              <a:t> </a:t>
            </a:r>
            <a:r>
              <a:rPr sz="1400" spc="-80" dirty="0">
                <a:latin typeface="Trebuchet MS"/>
                <a:cs typeface="Trebuchet MS"/>
              </a:rPr>
              <a:t>will</a:t>
            </a:r>
            <a:r>
              <a:rPr sz="1400" spc="-25" dirty="0">
                <a:latin typeface="Trebuchet MS"/>
                <a:cs typeface="Trebuchet MS"/>
              </a:rPr>
              <a:t> </a:t>
            </a:r>
            <a:r>
              <a:rPr sz="1400" spc="-85" dirty="0">
                <a:latin typeface="Trebuchet MS"/>
                <a:cs typeface="Trebuchet MS"/>
              </a:rPr>
              <a:t>be</a:t>
            </a:r>
            <a:r>
              <a:rPr sz="1400" spc="-25" dirty="0">
                <a:latin typeface="Trebuchet MS"/>
                <a:cs typeface="Trebuchet MS"/>
              </a:rPr>
              <a:t> </a:t>
            </a:r>
            <a:r>
              <a:rPr sz="1400" spc="-110" dirty="0">
                <a:latin typeface="Trebuchet MS"/>
                <a:cs typeface="Trebuchet MS"/>
              </a:rPr>
              <a:t>played</a:t>
            </a:r>
            <a:r>
              <a:rPr sz="1400" spc="-45" dirty="0">
                <a:latin typeface="Trebuchet MS"/>
                <a:cs typeface="Trebuchet MS"/>
              </a:rPr>
              <a:t> </a:t>
            </a:r>
            <a:r>
              <a:rPr sz="1400" spc="-70" dirty="0">
                <a:latin typeface="Trebuchet MS"/>
                <a:cs typeface="Trebuchet MS"/>
              </a:rPr>
              <a:t>according</a:t>
            </a:r>
            <a:r>
              <a:rPr sz="1400" spc="-35" dirty="0">
                <a:latin typeface="Trebuchet MS"/>
                <a:cs typeface="Trebuchet MS"/>
              </a:rPr>
              <a:t> </a:t>
            </a:r>
            <a:r>
              <a:rPr sz="1400" spc="-30" dirty="0">
                <a:latin typeface="Trebuchet MS"/>
                <a:cs typeface="Trebuchet MS"/>
              </a:rPr>
              <a:t>to </a:t>
            </a:r>
            <a:r>
              <a:rPr sz="1400" spc="-85" dirty="0">
                <a:latin typeface="Trebuchet MS"/>
                <a:cs typeface="Trebuchet MS"/>
              </a:rPr>
              <a:t>the</a:t>
            </a:r>
            <a:r>
              <a:rPr sz="1400" spc="-30" dirty="0">
                <a:latin typeface="Trebuchet MS"/>
                <a:cs typeface="Trebuchet MS"/>
              </a:rPr>
              <a:t> </a:t>
            </a:r>
            <a:r>
              <a:rPr sz="1400" spc="-75" dirty="0">
                <a:latin typeface="Trebuchet MS"/>
                <a:cs typeface="Trebuchet MS"/>
              </a:rPr>
              <a:t>emotion.</a:t>
            </a:r>
            <a:r>
              <a:rPr sz="1400" spc="-195" dirty="0">
                <a:latin typeface="Trebuchet MS"/>
                <a:cs typeface="Trebuchet MS"/>
              </a:rPr>
              <a:t> </a:t>
            </a:r>
            <a:r>
              <a:rPr sz="1400" spc="-55" dirty="0">
                <a:latin typeface="Trebuchet MS"/>
                <a:cs typeface="Trebuchet MS"/>
              </a:rPr>
              <a:t>In</a:t>
            </a:r>
            <a:r>
              <a:rPr sz="1400" spc="-30" dirty="0">
                <a:latin typeface="Trebuchet MS"/>
                <a:cs typeface="Trebuchet MS"/>
              </a:rPr>
              <a:t> </a:t>
            </a:r>
            <a:r>
              <a:rPr sz="1400" spc="-65" dirty="0">
                <a:latin typeface="Trebuchet MS"/>
                <a:cs typeface="Trebuchet MS"/>
              </a:rPr>
              <a:t>this</a:t>
            </a:r>
            <a:r>
              <a:rPr sz="1400" spc="-45" dirty="0">
                <a:latin typeface="Trebuchet MS"/>
                <a:cs typeface="Trebuchet MS"/>
              </a:rPr>
              <a:t> </a:t>
            </a:r>
            <a:r>
              <a:rPr sz="1400" spc="-95" dirty="0">
                <a:latin typeface="Trebuchet MS"/>
                <a:cs typeface="Trebuchet MS"/>
              </a:rPr>
              <a:t>project,</a:t>
            </a:r>
            <a:r>
              <a:rPr sz="1400" spc="-185" dirty="0">
                <a:latin typeface="Trebuchet MS"/>
                <a:cs typeface="Trebuchet MS"/>
              </a:rPr>
              <a:t> </a:t>
            </a:r>
            <a:r>
              <a:rPr sz="1400" spc="-114" dirty="0">
                <a:latin typeface="Trebuchet MS"/>
                <a:cs typeface="Trebuchet MS"/>
              </a:rPr>
              <a:t>five </a:t>
            </a:r>
            <a:r>
              <a:rPr sz="1400" spc="-110" dirty="0">
                <a:latin typeface="Trebuchet MS"/>
                <a:cs typeface="Trebuchet MS"/>
              </a:rPr>
              <a:t> </a:t>
            </a:r>
            <a:r>
              <a:rPr sz="1400" spc="-50" dirty="0">
                <a:latin typeface="Trebuchet MS"/>
                <a:cs typeface="Trebuchet MS"/>
              </a:rPr>
              <a:t>emotions </a:t>
            </a:r>
            <a:r>
              <a:rPr sz="1400" spc="-90" dirty="0">
                <a:latin typeface="Trebuchet MS"/>
                <a:cs typeface="Trebuchet MS"/>
              </a:rPr>
              <a:t>are </a:t>
            </a:r>
            <a:r>
              <a:rPr sz="1400" spc="-60" dirty="0">
                <a:latin typeface="Trebuchet MS"/>
                <a:cs typeface="Trebuchet MS"/>
              </a:rPr>
              <a:t>considered </a:t>
            </a:r>
            <a:r>
              <a:rPr sz="1400" spc="-50" dirty="0">
                <a:latin typeface="Trebuchet MS"/>
                <a:cs typeface="Trebuchet MS"/>
              </a:rPr>
              <a:t>for </a:t>
            </a:r>
            <a:r>
              <a:rPr sz="1400" spc="-85" dirty="0">
                <a:latin typeface="Trebuchet MS"/>
                <a:cs typeface="Trebuchet MS"/>
              </a:rPr>
              <a:t>classification </a:t>
            </a:r>
            <a:r>
              <a:rPr sz="1400" spc="-70" dirty="0">
                <a:latin typeface="Trebuchet MS"/>
                <a:cs typeface="Trebuchet MS"/>
              </a:rPr>
              <a:t>which </a:t>
            </a:r>
            <a:r>
              <a:rPr sz="1400" spc="-75" dirty="0">
                <a:latin typeface="Trebuchet MS"/>
                <a:cs typeface="Trebuchet MS"/>
              </a:rPr>
              <a:t>includes </a:t>
            </a:r>
            <a:r>
              <a:rPr sz="1400" spc="-135" dirty="0">
                <a:latin typeface="Trebuchet MS"/>
                <a:cs typeface="Trebuchet MS"/>
              </a:rPr>
              <a:t>happy, </a:t>
            </a:r>
            <a:r>
              <a:rPr sz="1400" spc="-110" dirty="0">
                <a:latin typeface="Trebuchet MS"/>
                <a:cs typeface="Trebuchet MS"/>
              </a:rPr>
              <a:t>sad, </a:t>
            </a:r>
            <a:r>
              <a:rPr sz="1400" spc="-125" dirty="0">
                <a:latin typeface="Trebuchet MS"/>
                <a:cs typeface="Trebuchet MS"/>
              </a:rPr>
              <a:t>anger, </a:t>
            </a:r>
            <a:r>
              <a:rPr sz="1400" spc="-60" dirty="0">
                <a:latin typeface="Trebuchet MS"/>
                <a:cs typeface="Trebuchet MS"/>
              </a:rPr>
              <a:t>surprise, </a:t>
            </a:r>
            <a:r>
              <a:rPr sz="1400" spc="-75" dirty="0">
                <a:latin typeface="Trebuchet MS"/>
                <a:cs typeface="Trebuchet MS"/>
              </a:rPr>
              <a:t>frustration, </a:t>
            </a:r>
            <a:r>
              <a:rPr sz="1400" spc="-155" dirty="0">
                <a:latin typeface="Trebuchet MS"/>
                <a:cs typeface="Trebuchet MS"/>
              </a:rPr>
              <a:t>fear, </a:t>
            </a:r>
            <a:r>
              <a:rPr sz="1400" spc="-150" dirty="0">
                <a:latin typeface="Trebuchet MS"/>
                <a:cs typeface="Trebuchet MS"/>
              </a:rPr>
              <a:t> </a:t>
            </a:r>
            <a:r>
              <a:rPr sz="1400" spc="-95" dirty="0">
                <a:latin typeface="Trebuchet MS"/>
                <a:cs typeface="Trebuchet MS"/>
              </a:rPr>
              <a:t>neutral.</a:t>
            </a:r>
            <a:endParaRPr sz="1400">
              <a:latin typeface="Trebuchet MS"/>
              <a:cs typeface="Trebuchet MS"/>
            </a:endParaRPr>
          </a:p>
          <a:p>
            <a:pPr marL="201295" marR="5080" indent="-189230">
              <a:lnSpc>
                <a:spcPct val="110400"/>
              </a:lnSpc>
              <a:spcBef>
                <a:spcPts val="825"/>
              </a:spcBef>
              <a:buClr>
                <a:srgbClr val="B61D42"/>
              </a:buClr>
              <a:buFont typeface="Arial MT"/>
              <a:buChar char="•"/>
              <a:tabLst>
                <a:tab pos="201930" algn="l"/>
              </a:tabLst>
            </a:pPr>
            <a:r>
              <a:rPr sz="1400" spc="-40" dirty="0">
                <a:latin typeface="Trebuchet MS"/>
                <a:cs typeface="Trebuchet MS"/>
              </a:rPr>
              <a:t>This </a:t>
            </a:r>
            <a:r>
              <a:rPr sz="1400" spc="-80" dirty="0">
                <a:latin typeface="Trebuchet MS"/>
                <a:cs typeface="Trebuchet MS"/>
              </a:rPr>
              <a:t>project </a:t>
            </a:r>
            <a:r>
              <a:rPr sz="1400" spc="-50" dirty="0">
                <a:latin typeface="Trebuchet MS"/>
                <a:cs typeface="Trebuchet MS"/>
              </a:rPr>
              <a:t>consists </a:t>
            </a:r>
            <a:r>
              <a:rPr sz="1400" spc="-70" dirty="0">
                <a:latin typeface="Trebuchet MS"/>
                <a:cs typeface="Trebuchet MS"/>
              </a:rPr>
              <a:t>of </a:t>
            </a:r>
            <a:r>
              <a:rPr sz="1400" spc="-35" dirty="0">
                <a:latin typeface="Trebuchet MS"/>
                <a:cs typeface="Trebuchet MS"/>
              </a:rPr>
              <a:t>4 </a:t>
            </a:r>
            <a:r>
              <a:rPr sz="1400" spc="-80" dirty="0">
                <a:latin typeface="Trebuchet MS"/>
                <a:cs typeface="Trebuchet MS"/>
              </a:rPr>
              <a:t>modules-face </a:t>
            </a:r>
            <a:r>
              <a:rPr sz="1400" spc="-85" dirty="0">
                <a:latin typeface="Trebuchet MS"/>
                <a:cs typeface="Trebuchet MS"/>
              </a:rPr>
              <a:t>detection, </a:t>
            </a:r>
            <a:r>
              <a:rPr sz="1400" spc="-100" dirty="0">
                <a:latin typeface="Trebuchet MS"/>
                <a:cs typeface="Trebuchet MS"/>
              </a:rPr>
              <a:t>feature </a:t>
            </a:r>
            <a:r>
              <a:rPr sz="1400" spc="-75" dirty="0">
                <a:latin typeface="Trebuchet MS"/>
                <a:cs typeface="Trebuchet MS"/>
              </a:rPr>
              <a:t>extraction, </a:t>
            </a:r>
            <a:r>
              <a:rPr sz="1400" spc="-55" dirty="0">
                <a:latin typeface="Trebuchet MS"/>
                <a:cs typeface="Trebuchet MS"/>
              </a:rPr>
              <a:t>emotion </a:t>
            </a:r>
            <a:r>
              <a:rPr sz="1400" spc="-85" dirty="0">
                <a:latin typeface="Trebuchet MS"/>
                <a:cs typeface="Trebuchet MS"/>
              </a:rPr>
              <a:t>detection, </a:t>
            </a:r>
            <a:r>
              <a:rPr sz="1400" spc="-40" dirty="0">
                <a:latin typeface="Trebuchet MS"/>
                <a:cs typeface="Trebuchet MS"/>
              </a:rPr>
              <a:t>songs </a:t>
            </a:r>
            <a:r>
              <a:rPr sz="1400" spc="-35" dirty="0">
                <a:latin typeface="Trebuchet MS"/>
                <a:cs typeface="Trebuchet MS"/>
              </a:rPr>
              <a:t> </a:t>
            </a:r>
            <a:r>
              <a:rPr sz="1400" spc="-95" dirty="0">
                <a:latin typeface="Trebuchet MS"/>
                <a:cs typeface="Trebuchet MS"/>
              </a:rPr>
              <a:t>classification.</a:t>
            </a:r>
            <a:r>
              <a:rPr sz="1400" spc="-190" dirty="0">
                <a:latin typeface="Trebuchet MS"/>
                <a:cs typeface="Trebuchet MS"/>
              </a:rPr>
              <a:t> </a:t>
            </a:r>
            <a:r>
              <a:rPr sz="1400" spc="-100" dirty="0">
                <a:latin typeface="Trebuchet MS"/>
                <a:cs typeface="Trebuchet MS"/>
              </a:rPr>
              <a:t>Face</a:t>
            </a:r>
            <a:r>
              <a:rPr sz="1400" spc="-15" dirty="0">
                <a:latin typeface="Trebuchet MS"/>
                <a:cs typeface="Trebuchet MS"/>
              </a:rPr>
              <a:t> </a:t>
            </a:r>
            <a:r>
              <a:rPr sz="1400" spc="-75" dirty="0">
                <a:latin typeface="Trebuchet MS"/>
                <a:cs typeface="Trebuchet MS"/>
              </a:rPr>
              <a:t>detection</a:t>
            </a:r>
            <a:r>
              <a:rPr sz="1400" spc="-25" dirty="0">
                <a:latin typeface="Trebuchet MS"/>
                <a:cs typeface="Trebuchet MS"/>
              </a:rPr>
              <a:t> </a:t>
            </a:r>
            <a:r>
              <a:rPr sz="1400" spc="-60" dirty="0">
                <a:latin typeface="Trebuchet MS"/>
                <a:cs typeface="Trebuchet MS"/>
              </a:rPr>
              <a:t>is</a:t>
            </a:r>
            <a:r>
              <a:rPr sz="1400" spc="-25" dirty="0">
                <a:latin typeface="Trebuchet MS"/>
                <a:cs typeface="Trebuchet MS"/>
              </a:rPr>
              <a:t> </a:t>
            </a:r>
            <a:r>
              <a:rPr sz="1400" spc="-50">
                <a:latin typeface="Trebuchet MS"/>
                <a:cs typeface="Trebuchet MS"/>
              </a:rPr>
              <a:t>done</a:t>
            </a:r>
            <a:r>
              <a:rPr sz="1400" spc="-45">
                <a:latin typeface="Trebuchet MS"/>
                <a:cs typeface="Trebuchet MS"/>
              </a:rPr>
              <a:t> </a:t>
            </a:r>
            <a:r>
              <a:rPr sz="1400" spc="-80" smtClean="0">
                <a:latin typeface="Trebuchet MS"/>
                <a:cs typeface="Trebuchet MS"/>
              </a:rPr>
              <a:t>by</a:t>
            </a:r>
            <a:r>
              <a:rPr lang="en-GB" sz="1400" spc="-80" dirty="0" smtClean="0">
                <a:latin typeface="Trebuchet MS"/>
                <a:cs typeface="Trebuchet MS"/>
              </a:rPr>
              <a:t> </a:t>
            </a:r>
            <a:r>
              <a:rPr sz="1400" spc="-20" smtClean="0">
                <a:latin typeface="Trebuchet MS"/>
                <a:cs typeface="Trebuchet MS"/>
              </a:rPr>
              <a:t> </a:t>
            </a:r>
            <a:r>
              <a:rPr sz="1400" spc="-45" dirty="0">
                <a:latin typeface="Trebuchet MS"/>
                <a:cs typeface="Trebuchet MS"/>
              </a:rPr>
              <a:t>Haar</a:t>
            </a:r>
            <a:r>
              <a:rPr sz="1400" spc="-25" dirty="0">
                <a:latin typeface="Trebuchet MS"/>
                <a:cs typeface="Trebuchet MS"/>
              </a:rPr>
              <a:t> </a:t>
            </a:r>
            <a:r>
              <a:rPr sz="1400" spc="-90" dirty="0">
                <a:latin typeface="Trebuchet MS"/>
                <a:cs typeface="Trebuchet MS"/>
              </a:rPr>
              <a:t>cascade</a:t>
            </a:r>
            <a:r>
              <a:rPr sz="1400" spc="-10" dirty="0">
                <a:latin typeface="Trebuchet MS"/>
                <a:cs typeface="Trebuchet MS"/>
              </a:rPr>
              <a:t> </a:t>
            </a:r>
            <a:r>
              <a:rPr sz="1400" spc="-110" dirty="0">
                <a:latin typeface="Trebuchet MS"/>
                <a:cs typeface="Trebuchet MS"/>
              </a:rPr>
              <a:t>classifier,</a:t>
            </a:r>
            <a:r>
              <a:rPr sz="1400" spc="-160" dirty="0">
                <a:latin typeface="Trebuchet MS"/>
                <a:cs typeface="Trebuchet MS"/>
              </a:rPr>
              <a:t> </a:t>
            </a:r>
            <a:r>
              <a:rPr sz="1400" spc="-100" dirty="0">
                <a:latin typeface="Trebuchet MS"/>
                <a:cs typeface="Trebuchet MS"/>
              </a:rPr>
              <a:t>feature</a:t>
            </a:r>
            <a:r>
              <a:rPr sz="1400" spc="-30" dirty="0">
                <a:latin typeface="Trebuchet MS"/>
                <a:cs typeface="Trebuchet MS"/>
              </a:rPr>
              <a:t> </a:t>
            </a:r>
            <a:r>
              <a:rPr sz="1400" spc="-65" dirty="0">
                <a:latin typeface="Trebuchet MS"/>
                <a:cs typeface="Trebuchet MS"/>
              </a:rPr>
              <a:t>extraction</a:t>
            </a:r>
            <a:r>
              <a:rPr sz="1400" spc="-40" dirty="0">
                <a:latin typeface="Trebuchet MS"/>
                <a:cs typeface="Trebuchet MS"/>
              </a:rPr>
              <a:t> </a:t>
            </a:r>
            <a:r>
              <a:rPr sz="1400" spc="-90" dirty="0">
                <a:latin typeface="Trebuchet MS"/>
                <a:cs typeface="Trebuchet MS"/>
              </a:rPr>
              <a:t>and</a:t>
            </a:r>
            <a:r>
              <a:rPr sz="1400" spc="-15" dirty="0">
                <a:latin typeface="Trebuchet MS"/>
                <a:cs typeface="Trebuchet MS"/>
              </a:rPr>
              <a:t> </a:t>
            </a:r>
            <a:r>
              <a:rPr sz="1400" spc="-55" dirty="0">
                <a:latin typeface="Trebuchet MS"/>
                <a:cs typeface="Trebuchet MS"/>
              </a:rPr>
              <a:t>emotion</a:t>
            </a:r>
            <a:r>
              <a:rPr sz="1400" spc="-40" dirty="0">
                <a:latin typeface="Trebuchet MS"/>
                <a:cs typeface="Trebuchet MS"/>
              </a:rPr>
              <a:t> </a:t>
            </a:r>
            <a:r>
              <a:rPr sz="1400" spc="-75" dirty="0">
                <a:latin typeface="Trebuchet MS"/>
                <a:cs typeface="Trebuchet MS"/>
              </a:rPr>
              <a:t>detection </a:t>
            </a:r>
            <a:r>
              <a:rPr sz="1400" spc="-409" dirty="0">
                <a:latin typeface="Trebuchet MS"/>
                <a:cs typeface="Trebuchet MS"/>
              </a:rPr>
              <a:t> </a:t>
            </a:r>
            <a:r>
              <a:rPr sz="1400" spc="-90" dirty="0">
                <a:latin typeface="Trebuchet MS"/>
                <a:cs typeface="Trebuchet MS"/>
              </a:rPr>
              <a:t>are</a:t>
            </a:r>
            <a:r>
              <a:rPr sz="1400" spc="-30" dirty="0">
                <a:latin typeface="Trebuchet MS"/>
                <a:cs typeface="Trebuchet MS"/>
              </a:rPr>
              <a:t> </a:t>
            </a:r>
            <a:r>
              <a:rPr sz="1400" spc="-50" dirty="0">
                <a:latin typeface="Trebuchet MS"/>
                <a:cs typeface="Trebuchet MS"/>
              </a:rPr>
              <a:t>done</a:t>
            </a:r>
            <a:r>
              <a:rPr sz="1400" spc="-60" dirty="0">
                <a:latin typeface="Trebuchet MS"/>
                <a:cs typeface="Trebuchet MS"/>
              </a:rPr>
              <a:t> </a:t>
            </a:r>
            <a:r>
              <a:rPr sz="1400" spc="-80" dirty="0">
                <a:latin typeface="Trebuchet MS"/>
                <a:cs typeface="Trebuchet MS"/>
              </a:rPr>
              <a:t>by</a:t>
            </a:r>
            <a:r>
              <a:rPr sz="1400" spc="-25" dirty="0">
                <a:latin typeface="Trebuchet MS"/>
                <a:cs typeface="Trebuchet MS"/>
              </a:rPr>
              <a:t> </a:t>
            </a:r>
            <a:r>
              <a:rPr sz="1400" spc="80" dirty="0">
                <a:latin typeface="Trebuchet MS"/>
                <a:cs typeface="Trebuchet MS"/>
              </a:rPr>
              <a:t>CNN.</a:t>
            </a:r>
            <a:r>
              <a:rPr sz="1400" spc="-185" dirty="0">
                <a:latin typeface="Trebuchet MS"/>
                <a:cs typeface="Trebuchet MS"/>
              </a:rPr>
              <a:t> </a:t>
            </a:r>
            <a:r>
              <a:rPr sz="1400" spc="-125" dirty="0">
                <a:latin typeface="Trebuchet MS"/>
                <a:cs typeface="Trebuchet MS"/>
              </a:rPr>
              <a:t>Finally,</a:t>
            </a:r>
            <a:r>
              <a:rPr sz="1400" spc="-170" dirty="0">
                <a:latin typeface="Trebuchet MS"/>
                <a:cs typeface="Trebuchet MS"/>
              </a:rPr>
              <a:t> </a:t>
            </a:r>
            <a:r>
              <a:rPr sz="1400" spc="-85" dirty="0">
                <a:latin typeface="Trebuchet MS"/>
                <a:cs typeface="Trebuchet MS"/>
              </a:rPr>
              <a:t>the</a:t>
            </a:r>
            <a:r>
              <a:rPr sz="1400" spc="-40" dirty="0">
                <a:latin typeface="Trebuchet MS"/>
                <a:cs typeface="Trebuchet MS"/>
              </a:rPr>
              <a:t> songs</a:t>
            </a:r>
            <a:r>
              <a:rPr sz="1400" spc="-50" dirty="0">
                <a:latin typeface="Trebuchet MS"/>
                <a:cs typeface="Trebuchet MS"/>
              </a:rPr>
              <a:t> </a:t>
            </a:r>
            <a:r>
              <a:rPr sz="1400" spc="-90" dirty="0">
                <a:latin typeface="Trebuchet MS"/>
                <a:cs typeface="Trebuchet MS"/>
              </a:rPr>
              <a:t>are</a:t>
            </a:r>
            <a:r>
              <a:rPr sz="1400" spc="-45" dirty="0">
                <a:latin typeface="Trebuchet MS"/>
                <a:cs typeface="Trebuchet MS"/>
              </a:rPr>
              <a:t> </a:t>
            </a:r>
            <a:r>
              <a:rPr sz="1400" spc="-110" dirty="0">
                <a:latin typeface="Trebuchet MS"/>
                <a:cs typeface="Trebuchet MS"/>
              </a:rPr>
              <a:t>played</a:t>
            </a:r>
            <a:r>
              <a:rPr sz="1400" spc="-25" dirty="0">
                <a:latin typeface="Trebuchet MS"/>
                <a:cs typeface="Trebuchet MS"/>
              </a:rPr>
              <a:t> </a:t>
            </a:r>
            <a:r>
              <a:rPr sz="1400" spc="-70" dirty="0">
                <a:latin typeface="Trebuchet MS"/>
                <a:cs typeface="Trebuchet MS"/>
              </a:rPr>
              <a:t>according</a:t>
            </a:r>
            <a:r>
              <a:rPr sz="1400" spc="-40" dirty="0">
                <a:latin typeface="Trebuchet MS"/>
                <a:cs typeface="Trebuchet MS"/>
              </a:rPr>
              <a:t> </a:t>
            </a:r>
            <a:r>
              <a:rPr sz="1400" spc="-35" dirty="0">
                <a:latin typeface="Trebuchet MS"/>
                <a:cs typeface="Trebuchet MS"/>
              </a:rPr>
              <a:t>to </a:t>
            </a:r>
            <a:r>
              <a:rPr sz="1400" spc="-80" dirty="0">
                <a:latin typeface="Trebuchet MS"/>
                <a:cs typeface="Trebuchet MS"/>
              </a:rPr>
              <a:t>the</a:t>
            </a:r>
            <a:r>
              <a:rPr sz="1400" spc="-55" dirty="0">
                <a:latin typeface="Trebuchet MS"/>
                <a:cs typeface="Trebuchet MS"/>
              </a:rPr>
              <a:t> emotion</a:t>
            </a:r>
            <a:r>
              <a:rPr sz="1400" spc="-45" dirty="0">
                <a:latin typeface="Trebuchet MS"/>
                <a:cs typeface="Trebuchet MS"/>
              </a:rPr>
              <a:t> </a:t>
            </a:r>
            <a:r>
              <a:rPr sz="1400" spc="-80" dirty="0">
                <a:latin typeface="Trebuchet MS"/>
                <a:cs typeface="Trebuchet MS"/>
              </a:rPr>
              <a:t>recognized.</a:t>
            </a:r>
            <a:endParaRPr sz="140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3921125" cy="427990"/>
          </a:xfrm>
          <a:prstGeom prst="rect">
            <a:avLst/>
          </a:prstGeom>
        </p:spPr>
        <p:txBody>
          <a:bodyPr vert="horz" wrap="square" lIns="0" tIns="11430" rIns="0" bIns="0" rtlCol="0">
            <a:spAutoFit/>
          </a:bodyPr>
          <a:lstStyle/>
          <a:p>
            <a:pPr marL="12700">
              <a:lnSpc>
                <a:spcPct val="100000"/>
              </a:lnSpc>
              <a:spcBef>
                <a:spcPts val="90"/>
              </a:spcBef>
            </a:pPr>
            <a:r>
              <a:rPr sz="2650" spc="240" dirty="0">
                <a:solidFill>
                  <a:srgbClr val="000000"/>
                </a:solidFill>
                <a:latin typeface="Trebuchet MS"/>
                <a:cs typeface="Trebuchet MS"/>
              </a:rPr>
              <a:t>PROBLEM</a:t>
            </a:r>
            <a:r>
              <a:rPr sz="2650" spc="-135" dirty="0">
                <a:solidFill>
                  <a:srgbClr val="000000"/>
                </a:solidFill>
                <a:latin typeface="Trebuchet MS"/>
                <a:cs typeface="Trebuchet MS"/>
              </a:rPr>
              <a:t> </a:t>
            </a:r>
            <a:r>
              <a:rPr sz="2650" spc="220" dirty="0">
                <a:solidFill>
                  <a:srgbClr val="000000"/>
                </a:solidFill>
                <a:latin typeface="Trebuchet MS"/>
                <a:cs typeface="Trebuchet MS"/>
              </a:rPr>
              <a:t>STATEMENT</a:t>
            </a:r>
            <a:endParaRPr sz="2650">
              <a:latin typeface="Trebuchet MS"/>
              <a:cs typeface="Trebuchet MS"/>
            </a:endParaRPr>
          </a:p>
        </p:txBody>
      </p:sp>
      <p:sp>
        <p:nvSpPr>
          <p:cNvPr id="3" name="object 3"/>
          <p:cNvSpPr txBox="1"/>
          <p:nvPr/>
        </p:nvSpPr>
        <p:spPr>
          <a:xfrm>
            <a:off x="1261395" y="2714750"/>
            <a:ext cx="7317105" cy="629285"/>
          </a:xfrm>
          <a:prstGeom prst="rect">
            <a:avLst/>
          </a:prstGeom>
        </p:spPr>
        <p:txBody>
          <a:bodyPr vert="horz" wrap="square" lIns="0" tIns="12065" rIns="0" bIns="0" rtlCol="0">
            <a:spAutoFit/>
          </a:bodyPr>
          <a:lstStyle/>
          <a:p>
            <a:pPr marL="12700" marR="5080">
              <a:lnSpc>
                <a:spcPct val="120000"/>
              </a:lnSpc>
              <a:spcBef>
                <a:spcPts val="95"/>
              </a:spcBef>
            </a:pPr>
            <a:r>
              <a:rPr sz="1650" spc="-65" dirty="0">
                <a:latin typeface="Trebuchet MS"/>
                <a:cs typeface="Trebuchet MS"/>
              </a:rPr>
              <a:t>“Develop </a:t>
            </a:r>
            <a:r>
              <a:rPr sz="1650" spc="-165">
                <a:latin typeface="Trebuchet MS"/>
                <a:cs typeface="Trebuchet MS"/>
              </a:rPr>
              <a:t>a</a:t>
            </a:r>
            <a:r>
              <a:rPr sz="1650" spc="-20">
                <a:latin typeface="Trebuchet MS"/>
                <a:cs typeface="Trebuchet MS"/>
              </a:rPr>
              <a:t> </a:t>
            </a:r>
            <a:r>
              <a:rPr sz="1650" spc="-75" smtClean="0">
                <a:latin typeface="Trebuchet MS"/>
                <a:cs typeface="Trebuchet MS"/>
              </a:rPr>
              <a:t>Music</a:t>
            </a:r>
            <a:r>
              <a:rPr lang="en-GB" sz="1650" spc="-75" dirty="0" smtClean="0">
                <a:latin typeface="Trebuchet MS"/>
                <a:cs typeface="Trebuchet MS"/>
              </a:rPr>
              <a:t> recommendation</a:t>
            </a:r>
            <a:r>
              <a:rPr sz="1650" spc="-45" smtClean="0">
                <a:latin typeface="Trebuchet MS"/>
                <a:cs typeface="Trebuchet MS"/>
              </a:rPr>
              <a:t> </a:t>
            </a:r>
            <a:r>
              <a:rPr sz="1650" spc="-80" dirty="0">
                <a:latin typeface="Trebuchet MS"/>
                <a:cs typeface="Trebuchet MS"/>
              </a:rPr>
              <a:t>system</a:t>
            </a:r>
            <a:r>
              <a:rPr sz="1650" spc="-30" dirty="0">
                <a:latin typeface="Trebuchet MS"/>
                <a:cs typeface="Trebuchet MS"/>
              </a:rPr>
              <a:t> </a:t>
            </a:r>
            <a:r>
              <a:rPr sz="1650" spc="-85" dirty="0">
                <a:latin typeface="Trebuchet MS"/>
                <a:cs typeface="Trebuchet MS"/>
              </a:rPr>
              <a:t>which</a:t>
            </a:r>
            <a:r>
              <a:rPr sz="1650" spc="-40" dirty="0">
                <a:latin typeface="Trebuchet MS"/>
                <a:cs typeface="Trebuchet MS"/>
              </a:rPr>
              <a:t> </a:t>
            </a:r>
            <a:r>
              <a:rPr sz="1650" spc="-105" dirty="0">
                <a:latin typeface="Trebuchet MS"/>
                <a:cs typeface="Trebuchet MS"/>
              </a:rPr>
              <a:t>will</a:t>
            </a:r>
            <a:r>
              <a:rPr sz="1650" spc="-45" dirty="0">
                <a:latin typeface="Trebuchet MS"/>
                <a:cs typeface="Trebuchet MS"/>
              </a:rPr>
              <a:t> </a:t>
            </a:r>
            <a:r>
              <a:rPr sz="1650" spc="-100" dirty="0">
                <a:latin typeface="Trebuchet MS"/>
                <a:cs typeface="Trebuchet MS"/>
              </a:rPr>
              <a:t>generate</a:t>
            </a:r>
            <a:r>
              <a:rPr sz="1650" spc="-55" dirty="0">
                <a:latin typeface="Trebuchet MS"/>
                <a:cs typeface="Trebuchet MS"/>
              </a:rPr>
              <a:t> </a:t>
            </a:r>
            <a:r>
              <a:rPr sz="1650" spc="-165" dirty="0">
                <a:latin typeface="Trebuchet MS"/>
                <a:cs typeface="Trebuchet MS"/>
              </a:rPr>
              <a:t>a</a:t>
            </a:r>
            <a:r>
              <a:rPr sz="1650" spc="-40" dirty="0">
                <a:latin typeface="Trebuchet MS"/>
                <a:cs typeface="Trebuchet MS"/>
              </a:rPr>
              <a:t> </a:t>
            </a:r>
            <a:r>
              <a:rPr sz="1650" spc="-105" dirty="0">
                <a:latin typeface="Trebuchet MS"/>
                <a:cs typeface="Trebuchet MS"/>
              </a:rPr>
              <a:t>musical</a:t>
            </a:r>
            <a:r>
              <a:rPr sz="1650" spc="-40" dirty="0">
                <a:latin typeface="Trebuchet MS"/>
                <a:cs typeface="Trebuchet MS"/>
              </a:rPr>
              <a:t> </a:t>
            </a:r>
            <a:r>
              <a:rPr sz="1650" spc="-120" dirty="0">
                <a:latin typeface="Trebuchet MS"/>
                <a:cs typeface="Trebuchet MS"/>
              </a:rPr>
              <a:t>playlist</a:t>
            </a:r>
            <a:r>
              <a:rPr sz="1650" spc="-30" dirty="0">
                <a:latin typeface="Trebuchet MS"/>
                <a:cs typeface="Trebuchet MS"/>
              </a:rPr>
              <a:t> </a:t>
            </a:r>
            <a:r>
              <a:rPr sz="1650" spc="-55" dirty="0">
                <a:latin typeface="Trebuchet MS"/>
                <a:cs typeface="Trebuchet MS"/>
              </a:rPr>
              <a:t>for</a:t>
            </a:r>
            <a:r>
              <a:rPr sz="1650" spc="-75" dirty="0">
                <a:latin typeface="Trebuchet MS"/>
                <a:cs typeface="Trebuchet MS"/>
              </a:rPr>
              <a:t> </a:t>
            </a:r>
            <a:r>
              <a:rPr sz="1650" spc="-95" dirty="0">
                <a:latin typeface="Trebuchet MS"/>
                <a:cs typeface="Trebuchet MS"/>
              </a:rPr>
              <a:t>the</a:t>
            </a:r>
            <a:r>
              <a:rPr sz="1650" spc="-55" dirty="0">
                <a:latin typeface="Trebuchet MS"/>
                <a:cs typeface="Trebuchet MS"/>
              </a:rPr>
              <a:t> user</a:t>
            </a:r>
            <a:r>
              <a:rPr sz="1650" spc="-25" dirty="0">
                <a:latin typeface="Trebuchet MS"/>
                <a:cs typeface="Trebuchet MS"/>
              </a:rPr>
              <a:t> </a:t>
            </a:r>
            <a:r>
              <a:rPr sz="1650" spc="-95" dirty="0">
                <a:latin typeface="Trebuchet MS"/>
                <a:cs typeface="Trebuchet MS"/>
              </a:rPr>
              <a:t>based</a:t>
            </a:r>
            <a:r>
              <a:rPr sz="1650" spc="-60" dirty="0">
                <a:latin typeface="Trebuchet MS"/>
                <a:cs typeface="Trebuchet MS"/>
              </a:rPr>
              <a:t> </a:t>
            </a:r>
            <a:r>
              <a:rPr sz="1650" spc="-30" dirty="0">
                <a:latin typeface="Trebuchet MS"/>
                <a:cs typeface="Trebuchet MS"/>
              </a:rPr>
              <a:t>on </a:t>
            </a:r>
            <a:r>
              <a:rPr sz="1650" spc="-484" dirty="0">
                <a:latin typeface="Trebuchet MS"/>
                <a:cs typeface="Trebuchet MS"/>
              </a:rPr>
              <a:t> </a:t>
            </a:r>
            <a:r>
              <a:rPr sz="1650" spc="-75" dirty="0">
                <a:latin typeface="Trebuchet MS"/>
                <a:cs typeface="Trebuchet MS"/>
              </a:rPr>
              <a:t>h</a:t>
            </a:r>
            <a:r>
              <a:rPr sz="1650" spc="-110" dirty="0">
                <a:latin typeface="Trebuchet MS"/>
                <a:cs typeface="Trebuchet MS"/>
              </a:rPr>
              <a:t>i</a:t>
            </a:r>
            <a:r>
              <a:rPr sz="1650" spc="-45" dirty="0">
                <a:latin typeface="Trebuchet MS"/>
                <a:cs typeface="Trebuchet MS"/>
              </a:rPr>
              <a:t>s</a:t>
            </a:r>
            <a:r>
              <a:rPr sz="1650" spc="-409" dirty="0">
                <a:latin typeface="Trebuchet MS"/>
                <a:cs typeface="Trebuchet MS"/>
              </a:rPr>
              <a:t>/</a:t>
            </a:r>
            <a:r>
              <a:rPr sz="1650" spc="-75" dirty="0">
                <a:latin typeface="Trebuchet MS"/>
                <a:cs typeface="Trebuchet MS"/>
              </a:rPr>
              <a:t>h</a:t>
            </a:r>
            <a:r>
              <a:rPr sz="1650" spc="-110" dirty="0">
                <a:latin typeface="Trebuchet MS"/>
                <a:cs typeface="Trebuchet MS"/>
              </a:rPr>
              <a:t>e</a:t>
            </a:r>
            <a:r>
              <a:rPr sz="1650" spc="10" dirty="0">
                <a:latin typeface="Trebuchet MS"/>
                <a:cs typeface="Trebuchet MS"/>
              </a:rPr>
              <a:t>r</a:t>
            </a:r>
            <a:r>
              <a:rPr sz="1650" spc="-45" dirty="0">
                <a:latin typeface="Trebuchet MS"/>
                <a:cs typeface="Trebuchet MS"/>
              </a:rPr>
              <a:t> </a:t>
            </a:r>
            <a:r>
              <a:rPr sz="1650" spc="-100" dirty="0">
                <a:latin typeface="Trebuchet MS"/>
                <a:cs typeface="Trebuchet MS"/>
              </a:rPr>
              <a:t>m</a:t>
            </a:r>
            <a:r>
              <a:rPr sz="1650" spc="20" dirty="0">
                <a:latin typeface="Trebuchet MS"/>
                <a:cs typeface="Trebuchet MS"/>
              </a:rPr>
              <a:t>oo</a:t>
            </a:r>
            <a:r>
              <a:rPr sz="1650" spc="-80" dirty="0">
                <a:latin typeface="Trebuchet MS"/>
                <a:cs typeface="Trebuchet MS"/>
              </a:rPr>
              <a:t>d</a:t>
            </a:r>
            <a:r>
              <a:rPr sz="1650" spc="-245" dirty="0">
                <a:latin typeface="Trebuchet MS"/>
                <a:cs typeface="Trebuchet MS"/>
              </a:rPr>
              <a:t>,</a:t>
            </a:r>
            <a:r>
              <a:rPr sz="1650" spc="-235" dirty="0">
                <a:latin typeface="Trebuchet MS"/>
                <a:cs typeface="Trebuchet MS"/>
              </a:rPr>
              <a:t> </a:t>
            </a:r>
            <a:r>
              <a:rPr sz="1650" spc="-114" dirty="0">
                <a:latin typeface="Trebuchet MS"/>
                <a:cs typeface="Trebuchet MS"/>
              </a:rPr>
              <a:t>b</a:t>
            </a:r>
            <a:r>
              <a:rPr sz="1650" spc="-90" dirty="0">
                <a:latin typeface="Trebuchet MS"/>
                <a:cs typeface="Trebuchet MS"/>
              </a:rPr>
              <a:t>y</a:t>
            </a:r>
            <a:r>
              <a:rPr sz="1650" spc="-50" dirty="0">
                <a:latin typeface="Trebuchet MS"/>
                <a:cs typeface="Trebuchet MS"/>
              </a:rPr>
              <a:t> </a:t>
            </a:r>
            <a:r>
              <a:rPr sz="1650" spc="-95" dirty="0">
                <a:latin typeface="Trebuchet MS"/>
                <a:cs typeface="Trebuchet MS"/>
              </a:rPr>
              <a:t>c</a:t>
            </a:r>
            <a:r>
              <a:rPr sz="1650" spc="-180" dirty="0">
                <a:latin typeface="Trebuchet MS"/>
                <a:cs typeface="Trebuchet MS"/>
              </a:rPr>
              <a:t>a</a:t>
            </a:r>
            <a:r>
              <a:rPr sz="1650" spc="-95" dirty="0">
                <a:latin typeface="Trebuchet MS"/>
                <a:cs typeface="Trebuchet MS"/>
              </a:rPr>
              <a:t>p</a:t>
            </a:r>
            <a:r>
              <a:rPr sz="1650" spc="-110" dirty="0">
                <a:latin typeface="Trebuchet MS"/>
                <a:cs typeface="Trebuchet MS"/>
              </a:rPr>
              <a:t>t</a:t>
            </a:r>
            <a:r>
              <a:rPr sz="1650" spc="-75" dirty="0">
                <a:latin typeface="Trebuchet MS"/>
                <a:cs typeface="Trebuchet MS"/>
              </a:rPr>
              <a:t>u</a:t>
            </a:r>
            <a:r>
              <a:rPr sz="1650" spc="15" dirty="0">
                <a:latin typeface="Trebuchet MS"/>
                <a:cs typeface="Trebuchet MS"/>
              </a:rPr>
              <a:t>r</a:t>
            </a:r>
            <a:r>
              <a:rPr sz="1650" spc="-110" dirty="0">
                <a:latin typeface="Trebuchet MS"/>
                <a:cs typeface="Trebuchet MS"/>
              </a:rPr>
              <a:t>i</a:t>
            </a:r>
            <a:r>
              <a:rPr sz="1650" spc="-75" dirty="0">
                <a:latin typeface="Trebuchet MS"/>
                <a:cs typeface="Trebuchet MS"/>
              </a:rPr>
              <a:t>n</a:t>
            </a:r>
            <a:r>
              <a:rPr sz="1650" spc="-125" dirty="0">
                <a:latin typeface="Trebuchet MS"/>
                <a:cs typeface="Trebuchet MS"/>
              </a:rPr>
              <a:t>g</a:t>
            </a:r>
            <a:r>
              <a:rPr sz="1650" spc="-95" dirty="0">
                <a:latin typeface="Trebuchet MS"/>
                <a:cs typeface="Trebuchet MS"/>
              </a:rPr>
              <a:t> </a:t>
            </a:r>
            <a:r>
              <a:rPr sz="1650" spc="-75" dirty="0">
                <a:latin typeface="Trebuchet MS"/>
                <a:cs typeface="Trebuchet MS"/>
              </a:rPr>
              <a:t>h</a:t>
            </a:r>
            <a:r>
              <a:rPr sz="1650" spc="-110" dirty="0">
                <a:latin typeface="Trebuchet MS"/>
                <a:cs typeface="Trebuchet MS"/>
              </a:rPr>
              <a:t>i</a:t>
            </a:r>
            <a:r>
              <a:rPr sz="1650" spc="-45" dirty="0">
                <a:latin typeface="Trebuchet MS"/>
                <a:cs typeface="Trebuchet MS"/>
              </a:rPr>
              <a:t>s</a:t>
            </a:r>
            <a:r>
              <a:rPr sz="1650" spc="-409" dirty="0">
                <a:latin typeface="Trebuchet MS"/>
                <a:cs typeface="Trebuchet MS"/>
              </a:rPr>
              <a:t>/</a:t>
            </a:r>
            <a:r>
              <a:rPr sz="1650" spc="-75" dirty="0">
                <a:latin typeface="Trebuchet MS"/>
                <a:cs typeface="Trebuchet MS"/>
              </a:rPr>
              <a:t>h</a:t>
            </a:r>
            <a:r>
              <a:rPr sz="1650" spc="-110" dirty="0">
                <a:latin typeface="Trebuchet MS"/>
                <a:cs typeface="Trebuchet MS"/>
              </a:rPr>
              <a:t>e</a:t>
            </a:r>
            <a:r>
              <a:rPr sz="1650" spc="10" dirty="0">
                <a:latin typeface="Trebuchet MS"/>
                <a:cs typeface="Trebuchet MS"/>
              </a:rPr>
              <a:t>r</a:t>
            </a:r>
            <a:r>
              <a:rPr sz="1650" spc="-45" dirty="0">
                <a:latin typeface="Trebuchet MS"/>
                <a:cs typeface="Trebuchet MS"/>
              </a:rPr>
              <a:t> </a:t>
            </a:r>
            <a:r>
              <a:rPr sz="1650" spc="-200" dirty="0">
                <a:latin typeface="Trebuchet MS"/>
                <a:cs typeface="Trebuchet MS"/>
              </a:rPr>
              <a:t>f</a:t>
            </a:r>
            <a:r>
              <a:rPr sz="1650" spc="-160" dirty="0">
                <a:latin typeface="Trebuchet MS"/>
                <a:cs typeface="Trebuchet MS"/>
              </a:rPr>
              <a:t>a</a:t>
            </a:r>
            <a:r>
              <a:rPr sz="1650" spc="-95" dirty="0">
                <a:latin typeface="Trebuchet MS"/>
                <a:cs typeface="Trebuchet MS"/>
              </a:rPr>
              <a:t>c</a:t>
            </a:r>
            <a:r>
              <a:rPr sz="1650" spc="-130" dirty="0">
                <a:latin typeface="Trebuchet MS"/>
                <a:cs typeface="Trebuchet MS"/>
              </a:rPr>
              <a:t>i</a:t>
            </a:r>
            <a:r>
              <a:rPr sz="1650" spc="-160" dirty="0">
                <a:latin typeface="Trebuchet MS"/>
                <a:cs typeface="Trebuchet MS"/>
              </a:rPr>
              <a:t>a</a:t>
            </a:r>
            <a:r>
              <a:rPr sz="1650" spc="-125" dirty="0">
                <a:latin typeface="Trebuchet MS"/>
                <a:cs typeface="Trebuchet MS"/>
              </a:rPr>
              <a:t>l</a:t>
            </a:r>
            <a:r>
              <a:rPr sz="1650" spc="-70" dirty="0">
                <a:latin typeface="Trebuchet MS"/>
                <a:cs typeface="Trebuchet MS"/>
              </a:rPr>
              <a:t> </a:t>
            </a:r>
            <a:r>
              <a:rPr sz="1650" spc="-110" dirty="0">
                <a:latin typeface="Trebuchet MS"/>
                <a:cs typeface="Trebuchet MS"/>
              </a:rPr>
              <a:t>e</a:t>
            </a:r>
            <a:r>
              <a:rPr sz="1650" dirty="0">
                <a:latin typeface="Trebuchet MS"/>
                <a:cs typeface="Trebuchet MS"/>
              </a:rPr>
              <a:t>x</a:t>
            </a:r>
            <a:r>
              <a:rPr sz="1650" spc="-95" dirty="0">
                <a:latin typeface="Trebuchet MS"/>
                <a:cs typeface="Trebuchet MS"/>
              </a:rPr>
              <a:t>p</a:t>
            </a:r>
            <a:r>
              <a:rPr sz="1650" spc="-35" dirty="0">
                <a:latin typeface="Trebuchet MS"/>
                <a:cs typeface="Trebuchet MS"/>
              </a:rPr>
              <a:t>r</a:t>
            </a:r>
            <a:r>
              <a:rPr sz="1650" spc="-110" dirty="0">
                <a:latin typeface="Trebuchet MS"/>
                <a:cs typeface="Trebuchet MS"/>
              </a:rPr>
              <a:t>e</a:t>
            </a:r>
            <a:r>
              <a:rPr sz="1650" spc="-30" dirty="0">
                <a:latin typeface="Trebuchet MS"/>
                <a:cs typeface="Trebuchet MS"/>
              </a:rPr>
              <a:t>s</a:t>
            </a:r>
            <a:r>
              <a:rPr sz="1650" spc="-45" dirty="0">
                <a:latin typeface="Trebuchet MS"/>
                <a:cs typeface="Trebuchet MS"/>
              </a:rPr>
              <a:t>s</a:t>
            </a:r>
            <a:r>
              <a:rPr sz="1650" spc="-110" dirty="0">
                <a:latin typeface="Trebuchet MS"/>
                <a:cs typeface="Trebuchet MS"/>
              </a:rPr>
              <a:t>i</a:t>
            </a:r>
            <a:r>
              <a:rPr sz="1650" spc="20" dirty="0">
                <a:latin typeface="Trebuchet MS"/>
                <a:cs typeface="Trebuchet MS"/>
              </a:rPr>
              <a:t>o</a:t>
            </a:r>
            <a:r>
              <a:rPr sz="1650" spc="-75" dirty="0">
                <a:latin typeface="Trebuchet MS"/>
                <a:cs typeface="Trebuchet MS"/>
              </a:rPr>
              <a:t>n</a:t>
            </a:r>
            <a:r>
              <a:rPr sz="1650" spc="-45" dirty="0">
                <a:latin typeface="Trebuchet MS"/>
                <a:cs typeface="Trebuchet MS"/>
              </a:rPr>
              <a:t>s</a:t>
            </a:r>
            <a:r>
              <a:rPr sz="1650" spc="-409" dirty="0">
                <a:latin typeface="Trebuchet MS"/>
                <a:cs typeface="Trebuchet MS"/>
              </a:rPr>
              <a:t>.</a:t>
            </a:r>
            <a:r>
              <a:rPr sz="1650" spc="-160" dirty="0">
                <a:latin typeface="Trebuchet MS"/>
                <a:cs typeface="Trebuchet MS"/>
              </a:rPr>
              <a:t>”</a:t>
            </a:r>
            <a:endParaRPr sz="165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3175635" cy="427990"/>
          </a:xfrm>
          <a:prstGeom prst="rect">
            <a:avLst/>
          </a:prstGeom>
        </p:spPr>
        <p:txBody>
          <a:bodyPr vert="horz" wrap="square" lIns="0" tIns="11430" rIns="0" bIns="0" rtlCol="0">
            <a:spAutoFit/>
          </a:bodyPr>
          <a:lstStyle/>
          <a:p>
            <a:pPr marL="12700">
              <a:lnSpc>
                <a:spcPct val="100000"/>
              </a:lnSpc>
              <a:spcBef>
                <a:spcPts val="90"/>
              </a:spcBef>
            </a:pPr>
            <a:r>
              <a:rPr sz="2650" spc="190" dirty="0">
                <a:solidFill>
                  <a:srgbClr val="000000"/>
                </a:solidFill>
                <a:latin typeface="Trebuchet MS"/>
                <a:cs typeface="Trebuchet MS"/>
              </a:rPr>
              <a:t>DATASET</a:t>
            </a:r>
            <a:r>
              <a:rPr sz="2650" spc="-114" dirty="0">
                <a:solidFill>
                  <a:srgbClr val="000000"/>
                </a:solidFill>
                <a:latin typeface="Trebuchet MS"/>
                <a:cs typeface="Trebuchet MS"/>
              </a:rPr>
              <a:t> </a:t>
            </a:r>
            <a:r>
              <a:rPr sz="2650" spc="204" dirty="0">
                <a:solidFill>
                  <a:srgbClr val="000000"/>
                </a:solidFill>
                <a:latin typeface="Trebuchet MS"/>
                <a:cs typeface="Trebuchet MS"/>
              </a:rPr>
              <a:t>DETAILS</a:t>
            </a:r>
            <a:endParaRPr sz="2650">
              <a:latin typeface="Trebuchet MS"/>
              <a:cs typeface="Trebuchet MS"/>
            </a:endParaRPr>
          </a:p>
        </p:txBody>
      </p:sp>
      <p:sp>
        <p:nvSpPr>
          <p:cNvPr id="3" name="object 3"/>
          <p:cNvSpPr txBox="1"/>
          <p:nvPr/>
        </p:nvSpPr>
        <p:spPr>
          <a:xfrm>
            <a:off x="1261395" y="2741133"/>
            <a:ext cx="7753984" cy="2603500"/>
          </a:xfrm>
          <a:prstGeom prst="rect">
            <a:avLst/>
          </a:prstGeom>
        </p:spPr>
        <p:txBody>
          <a:bodyPr vert="horz" wrap="square" lIns="0" tIns="10795" rIns="0" bIns="0" rtlCol="0">
            <a:spAutoFit/>
          </a:bodyPr>
          <a:lstStyle/>
          <a:p>
            <a:pPr marL="201295" marR="17780" indent="-189230">
              <a:lnSpc>
                <a:spcPct val="103400"/>
              </a:lnSpc>
              <a:spcBef>
                <a:spcPts val="85"/>
              </a:spcBef>
              <a:buClr>
                <a:srgbClr val="B61D42"/>
              </a:buClr>
              <a:buFont typeface="Wingdings"/>
              <a:buChar char=""/>
              <a:tabLst>
                <a:tab pos="201930" algn="l"/>
              </a:tabLst>
            </a:pPr>
            <a:r>
              <a:rPr sz="1200" spc="-40" dirty="0">
                <a:latin typeface="Trebuchet MS"/>
                <a:cs typeface="Trebuchet MS"/>
              </a:rPr>
              <a:t>Fer-2013</a:t>
            </a:r>
            <a:r>
              <a:rPr sz="1200" spc="-25" dirty="0">
                <a:latin typeface="Trebuchet MS"/>
                <a:cs typeface="Trebuchet MS"/>
              </a:rPr>
              <a:t> </a:t>
            </a:r>
            <a:r>
              <a:rPr sz="1200" spc="-65" dirty="0">
                <a:latin typeface="Trebuchet MS"/>
                <a:cs typeface="Trebuchet MS"/>
              </a:rPr>
              <a:t>dataset</a:t>
            </a:r>
            <a:r>
              <a:rPr sz="1200" spc="-35" dirty="0">
                <a:latin typeface="Trebuchet MS"/>
                <a:cs typeface="Trebuchet MS"/>
              </a:rPr>
              <a:t> </a:t>
            </a:r>
            <a:r>
              <a:rPr sz="1200" spc="-40" dirty="0">
                <a:latin typeface="Trebuchet MS"/>
                <a:cs typeface="Trebuchet MS"/>
              </a:rPr>
              <a:t>was</a:t>
            </a:r>
            <a:r>
              <a:rPr sz="1200" spc="-15" dirty="0">
                <a:latin typeface="Trebuchet MS"/>
                <a:cs typeface="Trebuchet MS"/>
              </a:rPr>
              <a:t> </a:t>
            </a:r>
            <a:r>
              <a:rPr sz="1200" spc="-50" dirty="0">
                <a:latin typeface="Trebuchet MS"/>
                <a:cs typeface="Trebuchet MS"/>
              </a:rPr>
              <a:t>prepared</a:t>
            </a:r>
            <a:r>
              <a:rPr sz="1200" spc="-25" dirty="0">
                <a:latin typeface="Trebuchet MS"/>
                <a:cs typeface="Trebuchet MS"/>
              </a:rPr>
              <a:t> </a:t>
            </a:r>
            <a:r>
              <a:rPr sz="1200" spc="-60" dirty="0">
                <a:latin typeface="Trebuchet MS"/>
                <a:cs typeface="Trebuchet MS"/>
              </a:rPr>
              <a:t>by</a:t>
            </a:r>
            <a:r>
              <a:rPr sz="1200" spc="-5" dirty="0">
                <a:latin typeface="Trebuchet MS"/>
                <a:cs typeface="Trebuchet MS"/>
              </a:rPr>
              <a:t> </a:t>
            </a:r>
            <a:r>
              <a:rPr sz="1200" spc="-40" dirty="0">
                <a:latin typeface="Trebuchet MS"/>
                <a:cs typeface="Trebuchet MS"/>
              </a:rPr>
              <a:t>Pierre-Luc</a:t>
            </a:r>
            <a:r>
              <a:rPr sz="1200" spc="-20" dirty="0">
                <a:latin typeface="Trebuchet MS"/>
                <a:cs typeface="Trebuchet MS"/>
              </a:rPr>
              <a:t> </a:t>
            </a:r>
            <a:r>
              <a:rPr sz="1200" spc="-5" dirty="0">
                <a:latin typeface="Trebuchet MS"/>
                <a:cs typeface="Trebuchet MS"/>
              </a:rPr>
              <a:t>Carrier </a:t>
            </a:r>
            <a:r>
              <a:rPr sz="1200" spc="-60" dirty="0">
                <a:latin typeface="Trebuchet MS"/>
                <a:cs typeface="Trebuchet MS"/>
              </a:rPr>
              <a:t>and</a:t>
            </a:r>
            <a:r>
              <a:rPr sz="1200" spc="-150" dirty="0">
                <a:latin typeface="Trebuchet MS"/>
                <a:cs typeface="Trebuchet MS"/>
              </a:rPr>
              <a:t> </a:t>
            </a:r>
            <a:r>
              <a:rPr sz="1200" spc="-5" dirty="0">
                <a:latin typeface="Trebuchet MS"/>
                <a:cs typeface="Trebuchet MS"/>
              </a:rPr>
              <a:t>Aaron</a:t>
            </a:r>
            <a:r>
              <a:rPr sz="1200" spc="-20" dirty="0">
                <a:latin typeface="Trebuchet MS"/>
                <a:cs typeface="Trebuchet MS"/>
              </a:rPr>
              <a:t> </a:t>
            </a:r>
            <a:r>
              <a:rPr sz="1200" spc="-30" dirty="0">
                <a:latin typeface="Trebuchet MS"/>
                <a:cs typeface="Trebuchet MS"/>
              </a:rPr>
              <a:t>Courville,</a:t>
            </a:r>
            <a:r>
              <a:rPr sz="1200" spc="-160" dirty="0">
                <a:latin typeface="Trebuchet MS"/>
                <a:cs typeface="Trebuchet MS"/>
              </a:rPr>
              <a:t> </a:t>
            </a:r>
            <a:r>
              <a:rPr sz="1200" spc="-60" dirty="0">
                <a:latin typeface="Trebuchet MS"/>
                <a:cs typeface="Trebuchet MS"/>
              </a:rPr>
              <a:t>as</a:t>
            </a:r>
            <a:r>
              <a:rPr sz="1200" spc="-20" dirty="0">
                <a:latin typeface="Trebuchet MS"/>
                <a:cs typeface="Trebuchet MS"/>
              </a:rPr>
              <a:t> </a:t>
            </a:r>
            <a:r>
              <a:rPr sz="1200" spc="-45" dirty="0">
                <a:latin typeface="Trebuchet MS"/>
                <a:cs typeface="Trebuchet MS"/>
              </a:rPr>
              <a:t>part</a:t>
            </a:r>
            <a:r>
              <a:rPr sz="1200" spc="-25" dirty="0">
                <a:latin typeface="Trebuchet MS"/>
                <a:cs typeface="Trebuchet MS"/>
              </a:rPr>
              <a:t> </a:t>
            </a:r>
            <a:r>
              <a:rPr sz="1200" spc="-55" dirty="0">
                <a:latin typeface="Trebuchet MS"/>
                <a:cs typeface="Trebuchet MS"/>
              </a:rPr>
              <a:t>of</a:t>
            </a:r>
            <a:r>
              <a:rPr sz="1200" spc="-10" dirty="0">
                <a:latin typeface="Trebuchet MS"/>
                <a:cs typeface="Trebuchet MS"/>
              </a:rPr>
              <a:t> </a:t>
            </a:r>
            <a:r>
              <a:rPr sz="1200" spc="-80" dirty="0">
                <a:latin typeface="Trebuchet MS"/>
                <a:cs typeface="Trebuchet MS"/>
              </a:rPr>
              <a:t>an</a:t>
            </a:r>
            <a:r>
              <a:rPr sz="1200" spc="-10" dirty="0">
                <a:latin typeface="Trebuchet MS"/>
                <a:cs typeface="Trebuchet MS"/>
              </a:rPr>
              <a:t> </a:t>
            </a:r>
            <a:r>
              <a:rPr sz="1200" spc="-35" dirty="0">
                <a:latin typeface="Trebuchet MS"/>
                <a:cs typeface="Trebuchet MS"/>
              </a:rPr>
              <a:t>ongoing</a:t>
            </a:r>
            <a:r>
              <a:rPr sz="1200" spc="-45" dirty="0">
                <a:latin typeface="Trebuchet MS"/>
                <a:cs typeface="Trebuchet MS"/>
              </a:rPr>
              <a:t> research</a:t>
            </a:r>
            <a:r>
              <a:rPr sz="1200" spc="-10" dirty="0">
                <a:latin typeface="Trebuchet MS"/>
                <a:cs typeface="Trebuchet MS"/>
              </a:rPr>
              <a:t> </a:t>
            </a:r>
            <a:r>
              <a:rPr sz="1200" spc="-55" dirty="0">
                <a:latin typeface="Trebuchet MS"/>
                <a:cs typeface="Trebuchet MS"/>
              </a:rPr>
              <a:t>project.They </a:t>
            </a:r>
            <a:r>
              <a:rPr sz="1200" spc="-345" dirty="0">
                <a:latin typeface="Trebuchet MS"/>
                <a:cs typeface="Trebuchet MS"/>
              </a:rPr>
              <a:t> </a:t>
            </a:r>
            <a:r>
              <a:rPr sz="1200" spc="-85" dirty="0">
                <a:latin typeface="Trebuchet MS"/>
                <a:cs typeface="Trebuchet MS"/>
              </a:rPr>
              <a:t>have</a:t>
            </a:r>
            <a:r>
              <a:rPr sz="1200" spc="-10" dirty="0">
                <a:latin typeface="Trebuchet MS"/>
                <a:cs typeface="Trebuchet MS"/>
              </a:rPr>
              <a:t> </a:t>
            </a:r>
            <a:r>
              <a:rPr sz="1200" spc="-45" dirty="0">
                <a:latin typeface="Trebuchet MS"/>
                <a:cs typeface="Trebuchet MS"/>
              </a:rPr>
              <a:t>graciously</a:t>
            </a:r>
            <a:r>
              <a:rPr sz="1200" spc="-40" dirty="0">
                <a:latin typeface="Trebuchet MS"/>
                <a:cs typeface="Trebuchet MS"/>
              </a:rPr>
              <a:t> provided</a:t>
            </a:r>
            <a:r>
              <a:rPr sz="1200" spc="-20" dirty="0">
                <a:latin typeface="Trebuchet MS"/>
                <a:cs typeface="Trebuchet MS"/>
              </a:rPr>
              <a:t> </a:t>
            </a:r>
            <a:r>
              <a:rPr sz="1200" spc="-55" dirty="0">
                <a:latin typeface="Trebuchet MS"/>
                <a:cs typeface="Trebuchet MS"/>
              </a:rPr>
              <a:t>the</a:t>
            </a:r>
            <a:r>
              <a:rPr sz="1200" spc="-20" dirty="0">
                <a:latin typeface="Trebuchet MS"/>
                <a:cs typeface="Trebuchet MS"/>
              </a:rPr>
              <a:t> </a:t>
            </a:r>
            <a:r>
              <a:rPr sz="1200" spc="-10" dirty="0">
                <a:latin typeface="Trebuchet MS"/>
                <a:cs typeface="Trebuchet MS"/>
              </a:rPr>
              <a:t>workshop</a:t>
            </a:r>
            <a:r>
              <a:rPr sz="1200" spc="-35" dirty="0">
                <a:latin typeface="Trebuchet MS"/>
                <a:cs typeface="Trebuchet MS"/>
              </a:rPr>
              <a:t> organizers</a:t>
            </a:r>
            <a:r>
              <a:rPr sz="1200" spc="-30" dirty="0">
                <a:latin typeface="Trebuchet MS"/>
                <a:cs typeface="Trebuchet MS"/>
              </a:rPr>
              <a:t> </a:t>
            </a:r>
            <a:r>
              <a:rPr sz="1200" spc="-50" dirty="0">
                <a:latin typeface="Trebuchet MS"/>
                <a:cs typeface="Trebuchet MS"/>
              </a:rPr>
              <a:t>with</a:t>
            </a:r>
            <a:r>
              <a:rPr sz="1200" spc="-20" dirty="0">
                <a:latin typeface="Trebuchet MS"/>
                <a:cs typeface="Trebuchet MS"/>
              </a:rPr>
              <a:t> </a:t>
            </a:r>
            <a:r>
              <a:rPr sz="1200" spc="-105" dirty="0">
                <a:latin typeface="Trebuchet MS"/>
                <a:cs typeface="Trebuchet MS"/>
              </a:rPr>
              <a:t>a</a:t>
            </a:r>
            <a:r>
              <a:rPr sz="1200" spc="-5" dirty="0">
                <a:latin typeface="Trebuchet MS"/>
                <a:cs typeface="Trebuchet MS"/>
              </a:rPr>
              <a:t> </a:t>
            </a:r>
            <a:r>
              <a:rPr sz="1200" spc="-50" dirty="0">
                <a:latin typeface="Trebuchet MS"/>
                <a:cs typeface="Trebuchet MS"/>
              </a:rPr>
              <a:t>preliminary</a:t>
            </a:r>
            <a:r>
              <a:rPr sz="1200" spc="-40" dirty="0">
                <a:latin typeface="Trebuchet MS"/>
                <a:cs typeface="Trebuchet MS"/>
              </a:rPr>
              <a:t> </a:t>
            </a:r>
            <a:r>
              <a:rPr sz="1200" spc="-30" dirty="0">
                <a:latin typeface="Trebuchet MS"/>
                <a:cs typeface="Trebuchet MS"/>
              </a:rPr>
              <a:t>version</a:t>
            </a:r>
            <a:r>
              <a:rPr sz="1200" spc="-20" dirty="0">
                <a:latin typeface="Trebuchet MS"/>
                <a:cs typeface="Trebuchet MS"/>
              </a:rPr>
              <a:t> </a:t>
            </a:r>
            <a:r>
              <a:rPr sz="1200" spc="-55" dirty="0">
                <a:latin typeface="Trebuchet MS"/>
                <a:cs typeface="Trebuchet MS"/>
              </a:rPr>
              <a:t>of</a:t>
            </a:r>
            <a:r>
              <a:rPr sz="1200" spc="-10" dirty="0">
                <a:latin typeface="Trebuchet MS"/>
                <a:cs typeface="Trebuchet MS"/>
              </a:rPr>
              <a:t> </a:t>
            </a:r>
            <a:r>
              <a:rPr sz="1200" spc="-45" dirty="0">
                <a:latin typeface="Trebuchet MS"/>
                <a:cs typeface="Trebuchet MS"/>
              </a:rPr>
              <a:t>their</a:t>
            </a:r>
            <a:r>
              <a:rPr sz="1200" spc="-20" dirty="0">
                <a:latin typeface="Trebuchet MS"/>
                <a:cs typeface="Trebuchet MS"/>
              </a:rPr>
              <a:t> </a:t>
            </a:r>
            <a:r>
              <a:rPr sz="1200" spc="-70" dirty="0">
                <a:latin typeface="Trebuchet MS"/>
                <a:cs typeface="Trebuchet MS"/>
              </a:rPr>
              <a:t>dataset</a:t>
            </a:r>
            <a:r>
              <a:rPr sz="1200" spc="-25" dirty="0">
                <a:latin typeface="Trebuchet MS"/>
                <a:cs typeface="Trebuchet MS"/>
              </a:rPr>
              <a:t> </a:t>
            </a:r>
            <a:r>
              <a:rPr sz="1200" spc="-20" dirty="0">
                <a:latin typeface="Trebuchet MS"/>
                <a:cs typeface="Trebuchet MS"/>
              </a:rPr>
              <a:t>to</a:t>
            </a:r>
            <a:r>
              <a:rPr sz="1200" spc="-10" dirty="0">
                <a:latin typeface="Trebuchet MS"/>
                <a:cs typeface="Trebuchet MS"/>
              </a:rPr>
              <a:t> </a:t>
            </a:r>
            <a:r>
              <a:rPr sz="1200" spc="-40" dirty="0">
                <a:latin typeface="Trebuchet MS"/>
                <a:cs typeface="Trebuchet MS"/>
              </a:rPr>
              <a:t>use</a:t>
            </a:r>
            <a:r>
              <a:rPr sz="1200" spc="-20" dirty="0">
                <a:latin typeface="Trebuchet MS"/>
                <a:cs typeface="Trebuchet MS"/>
              </a:rPr>
              <a:t> </a:t>
            </a:r>
            <a:r>
              <a:rPr sz="1200" spc="-30" dirty="0">
                <a:latin typeface="Trebuchet MS"/>
                <a:cs typeface="Trebuchet MS"/>
              </a:rPr>
              <a:t>for</a:t>
            </a:r>
            <a:r>
              <a:rPr sz="1200" spc="-15" dirty="0">
                <a:latin typeface="Trebuchet MS"/>
                <a:cs typeface="Trebuchet MS"/>
              </a:rPr>
              <a:t> </a:t>
            </a:r>
            <a:r>
              <a:rPr sz="1200" spc="-45" dirty="0">
                <a:latin typeface="Trebuchet MS"/>
                <a:cs typeface="Trebuchet MS"/>
              </a:rPr>
              <a:t>this</a:t>
            </a:r>
            <a:r>
              <a:rPr sz="1200" spc="-25" dirty="0">
                <a:latin typeface="Trebuchet MS"/>
                <a:cs typeface="Trebuchet MS"/>
              </a:rPr>
              <a:t> </a:t>
            </a:r>
            <a:r>
              <a:rPr sz="1200" spc="-60" dirty="0">
                <a:latin typeface="Trebuchet MS"/>
                <a:cs typeface="Trebuchet MS"/>
              </a:rPr>
              <a:t>contest.</a:t>
            </a:r>
            <a:endParaRPr sz="1200">
              <a:latin typeface="Trebuchet MS"/>
              <a:cs typeface="Trebuchet MS"/>
            </a:endParaRPr>
          </a:p>
          <a:p>
            <a:pPr marL="201295" marR="5080" indent="-189230">
              <a:lnSpc>
                <a:spcPct val="103299"/>
              </a:lnSpc>
              <a:spcBef>
                <a:spcPts val="815"/>
              </a:spcBef>
              <a:buClr>
                <a:srgbClr val="B61D42"/>
              </a:buClr>
              <a:buFont typeface="Wingdings"/>
              <a:buChar char=""/>
              <a:tabLst>
                <a:tab pos="201930" algn="l"/>
              </a:tabLst>
            </a:pPr>
            <a:r>
              <a:rPr sz="1200" spc="-20" dirty="0">
                <a:latin typeface="Trebuchet MS"/>
                <a:cs typeface="Trebuchet MS"/>
              </a:rPr>
              <a:t>The</a:t>
            </a:r>
            <a:r>
              <a:rPr sz="1200" spc="-35" dirty="0">
                <a:latin typeface="Trebuchet MS"/>
                <a:cs typeface="Trebuchet MS"/>
              </a:rPr>
              <a:t> </a:t>
            </a:r>
            <a:r>
              <a:rPr sz="1200" spc="-80" dirty="0">
                <a:latin typeface="Trebuchet MS"/>
                <a:cs typeface="Trebuchet MS"/>
              </a:rPr>
              <a:t>data</a:t>
            </a:r>
            <a:r>
              <a:rPr sz="1200" spc="-15" dirty="0">
                <a:latin typeface="Trebuchet MS"/>
                <a:cs typeface="Trebuchet MS"/>
              </a:rPr>
              <a:t> </a:t>
            </a:r>
            <a:r>
              <a:rPr sz="1200" spc="-30" dirty="0">
                <a:latin typeface="Trebuchet MS"/>
                <a:cs typeface="Trebuchet MS"/>
              </a:rPr>
              <a:t>consists</a:t>
            </a:r>
            <a:r>
              <a:rPr sz="1200" spc="-45" dirty="0">
                <a:latin typeface="Trebuchet MS"/>
                <a:cs typeface="Trebuchet MS"/>
              </a:rPr>
              <a:t> </a:t>
            </a:r>
            <a:r>
              <a:rPr sz="1200" spc="-55" dirty="0">
                <a:latin typeface="Trebuchet MS"/>
                <a:cs typeface="Trebuchet MS"/>
              </a:rPr>
              <a:t>of</a:t>
            </a:r>
            <a:r>
              <a:rPr sz="1200" spc="-10" dirty="0">
                <a:latin typeface="Trebuchet MS"/>
                <a:cs typeface="Trebuchet MS"/>
              </a:rPr>
              <a:t> </a:t>
            </a:r>
            <a:r>
              <a:rPr sz="1200" spc="-5" dirty="0">
                <a:latin typeface="Trebuchet MS"/>
                <a:cs typeface="Trebuchet MS"/>
              </a:rPr>
              <a:t>48x48</a:t>
            </a:r>
            <a:r>
              <a:rPr sz="1200" spc="-35" dirty="0">
                <a:latin typeface="Trebuchet MS"/>
                <a:cs typeface="Trebuchet MS"/>
              </a:rPr>
              <a:t> </a:t>
            </a:r>
            <a:r>
              <a:rPr sz="1200" spc="-60" dirty="0">
                <a:latin typeface="Trebuchet MS"/>
                <a:cs typeface="Trebuchet MS"/>
              </a:rPr>
              <a:t>pixel</a:t>
            </a:r>
            <a:r>
              <a:rPr sz="1200" spc="-50" dirty="0">
                <a:latin typeface="Trebuchet MS"/>
                <a:cs typeface="Trebuchet MS"/>
              </a:rPr>
              <a:t> </a:t>
            </a:r>
            <a:r>
              <a:rPr sz="1200" spc="-65" dirty="0">
                <a:latin typeface="Trebuchet MS"/>
                <a:cs typeface="Trebuchet MS"/>
              </a:rPr>
              <a:t>grayscale</a:t>
            </a:r>
            <a:r>
              <a:rPr sz="1200" spc="-30" dirty="0">
                <a:latin typeface="Trebuchet MS"/>
                <a:cs typeface="Trebuchet MS"/>
              </a:rPr>
              <a:t> </a:t>
            </a:r>
            <a:r>
              <a:rPr sz="1200" spc="-65" dirty="0">
                <a:latin typeface="Trebuchet MS"/>
                <a:cs typeface="Trebuchet MS"/>
              </a:rPr>
              <a:t>images</a:t>
            </a:r>
            <a:r>
              <a:rPr sz="1200" spc="-15" dirty="0">
                <a:latin typeface="Trebuchet MS"/>
                <a:cs typeface="Trebuchet MS"/>
              </a:rPr>
              <a:t> </a:t>
            </a:r>
            <a:r>
              <a:rPr sz="1200" spc="-55" dirty="0">
                <a:latin typeface="Trebuchet MS"/>
                <a:cs typeface="Trebuchet MS"/>
              </a:rPr>
              <a:t>of</a:t>
            </a:r>
            <a:r>
              <a:rPr sz="1200" spc="-20" dirty="0">
                <a:latin typeface="Trebuchet MS"/>
                <a:cs typeface="Trebuchet MS"/>
              </a:rPr>
              <a:t> </a:t>
            </a:r>
            <a:r>
              <a:rPr sz="1200" spc="-60" dirty="0">
                <a:latin typeface="Trebuchet MS"/>
                <a:cs typeface="Trebuchet MS"/>
              </a:rPr>
              <a:t>faces.The</a:t>
            </a:r>
            <a:r>
              <a:rPr sz="1200" spc="-25" dirty="0">
                <a:latin typeface="Trebuchet MS"/>
                <a:cs typeface="Trebuchet MS"/>
              </a:rPr>
              <a:t> </a:t>
            </a:r>
            <a:r>
              <a:rPr sz="1200" spc="-80" dirty="0">
                <a:latin typeface="Trebuchet MS"/>
                <a:cs typeface="Trebuchet MS"/>
              </a:rPr>
              <a:t>faces</a:t>
            </a:r>
            <a:r>
              <a:rPr sz="1200" spc="-15" dirty="0">
                <a:latin typeface="Trebuchet MS"/>
                <a:cs typeface="Trebuchet MS"/>
              </a:rPr>
              <a:t> </a:t>
            </a:r>
            <a:r>
              <a:rPr sz="1200" spc="-85" dirty="0">
                <a:latin typeface="Trebuchet MS"/>
                <a:cs typeface="Trebuchet MS"/>
              </a:rPr>
              <a:t>have</a:t>
            </a:r>
            <a:r>
              <a:rPr sz="1200" spc="-20" dirty="0">
                <a:latin typeface="Trebuchet MS"/>
                <a:cs typeface="Trebuchet MS"/>
              </a:rPr>
              <a:t> </a:t>
            </a:r>
            <a:r>
              <a:rPr sz="1200" spc="-55" dirty="0">
                <a:latin typeface="Trebuchet MS"/>
                <a:cs typeface="Trebuchet MS"/>
              </a:rPr>
              <a:t>been</a:t>
            </a:r>
            <a:r>
              <a:rPr sz="1200" spc="-25" dirty="0">
                <a:latin typeface="Trebuchet MS"/>
                <a:cs typeface="Trebuchet MS"/>
              </a:rPr>
              <a:t> </a:t>
            </a:r>
            <a:r>
              <a:rPr sz="1200" spc="-65" dirty="0">
                <a:latin typeface="Trebuchet MS"/>
                <a:cs typeface="Trebuchet MS"/>
              </a:rPr>
              <a:t>automatically</a:t>
            </a:r>
            <a:r>
              <a:rPr sz="1200" spc="-20" dirty="0">
                <a:latin typeface="Trebuchet MS"/>
                <a:cs typeface="Trebuchet MS"/>
              </a:rPr>
              <a:t> </a:t>
            </a:r>
            <a:r>
              <a:rPr sz="1200" spc="-50" dirty="0">
                <a:latin typeface="Trebuchet MS"/>
                <a:cs typeface="Trebuchet MS"/>
              </a:rPr>
              <a:t>registered</a:t>
            </a:r>
            <a:r>
              <a:rPr sz="1200" spc="-20" dirty="0">
                <a:latin typeface="Trebuchet MS"/>
                <a:cs typeface="Trebuchet MS"/>
              </a:rPr>
              <a:t> </a:t>
            </a:r>
            <a:r>
              <a:rPr sz="1200" spc="15" dirty="0">
                <a:latin typeface="Trebuchet MS"/>
                <a:cs typeface="Trebuchet MS"/>
              </a:rPr>
              <a:t>so</a:t>
            </a:r>
            <a:r>
              <a:rPr sz="1200" spc="-25" dirty="0">
                <a:latin typeface="Trebuchet MS"/>
                <a:cs typeface="Trebuchet MS"/>
              </a:rPr>
              <a:t> </a:t>
            </a:r>
            <a:r>
              <a:rPr sz="1200" spc="-70" dirty="0">
                <a:latin typeface="Trebuchet MS"/>
                <a:cs typeface="Trebuchet MS"/>
              </a:rPr>
              <a:t>that</a:t>
            </a:r>
            <a:r>
              <a:rPr sz="1200" spc="-25" dirty="0">
                <a:latin typeface="Trebuchet MS"/>
                <a:cs typeface="Trebuchet MS"/>
              </a:rPr>
              <a:t> </a:t>
            </a:r>
            <a:r>
              <a:rPr sz="1200" spc="-55" dirty="0">
                <a:latin typeface="Trebuchet MS"/>
                <a:cs typeface="Trebuchet MS"/>
              </a:rPr>
              <a:t>the</a:t>
            </a:r>
            <a:r>
              <a:rPr sz="1200" spc="-20" dirty="0">
                <a:latin typeface="Trebuchet MS"/>
                <a:cs typeface="Trebuchet MS"/>
              </a:rPr>
              <a:t> </a:t>
            </a:r>
            <a:r>
              <a:rPr sz="1200" spc="-95" dirty="0">
                <a:latin typeface="Trebuchet MS"/>
                <a:cs typeface="Trebuchet MS"/>
              </a:rPr>
              <a:t>face </a:t>
            </a:r>
            <a:r>
              <a:rPr sz="1200" spc="-345" dirty="0">
                <a:latin typeface="Trebuchet MS"/>
                <a:cs typeface="Trebuchet MS"/>
              </a:rPr>
              <a:t> </a:t>
            </a:r>
            <a:r>
              <a:rPr sz="1200" spc="-45" dirty="0">
                <a:latin typeface="Trebuchet MS"/>
                <a:cs typeface="Trebuchet MS"/>
              </a:rPr>
              <a:t>is</a:t>
            </a:r>
            <a:r>
              <a:rPr sz="1200" spc="-30" dirty="0">
                <a:latin typeface="Trebuchet MS"/>
                <a:cs typeface="Trebuchet MS"/>
              </a:rPr>
              <a:t> </a:t>
            </a:r>
            <a:r>
              <a:rPr sz="1200" spc="-20" dirty="0">
                <a:latin typeface="Trebuchet MS"/>
                <a:cs typeface="Trebuchet MS"/>
              </a:rPr>
              <a:t>more</a:t>
            </a:r>
            <a:r>
              <a:rPr sz="1200" spc="-10" dirty="0">
                <a:latin typeface="Trebuchet MS"/>
                <a:cs typeface="Trebuchet MS"/>
              </a:rPr>
              <a:t> </a:t>
            </a:r>
            <a:r>
              <a:rPr sz="1200" spc="25" dirty="0">
                <a:latin typeface="Trebuchet MS"/>
                <a:cs typeface="Trebuchet MS"/>
              </a:rPr>
              <a:t>or</a:t>
            </a:r>
            <a:r>
              <a:rPr sz="1200" spc="-5" dirty="0">
                <a:latin typeface="Trebuchet MS"/>
                <a:cs typeface="Trebuchet MS"/>
              </a:rPr>
              <a:t> </a:t>
            </a:r>
            <a:r>
              <a:rPr sz="1200" spc="-45" dirty="0">
                <a:latin typeface="Trebuchet MS"/>
                <a:cs typeface="Trebuchet MS"/>
              </a:rPr>
              <a:t>less </a:t>
            </a:r>
            <a:r>
              <a:rPr sz="1200" spc="-55" dirty="0">
                <a:latin typeface="Trebuchet MS"/>
                <a:cs typeface="Trebuchet MS"/>
              </a:rPr>
              <a:t>centered</a:t>
            </a:r>
            <a:r>
              <a:rPr sz="1200" dirty="0">
                <a:latin typeface="Trebuchet MS"/>
                <a:cs typeface="Trebuchet MS"/>
              </a:rPr>
              <a:t> </a:t>
            </a:r>
            <a:r>
              <a:rPr sz="1200" spc="-60" dirty="0">
                <a:latin typeface="Trebuchet MS"/>
                <a:cs typeface="Trebuchet MS"/>
              </a:rPr>
              <a:t>and</a:t>
            </a:r>
            <a:r>
              <a:rPr sz="1200" spc="-30" dirty="0">
                <a:latin typeface="Trebuchet MS"/>
                <a:cs typeface="Trebuchet MS"/>
              </a:rPr>
              <a:t> </a:t>
            </a:r>
            <a:r>
              <a:rPr sz="1200" spc="-40" dirty="0">
                <a:latin typeface="Trebuchet MS"/>
                <a:cs typeface="Trebuchet MS"/>
              </a:rPr>
              <a:t>occupies</a:t>
            </a:r>
            <a:r>
              <a:rPr sz="1200" spc="-30" dirty="0">
                <a:latin typeface="Trebuchet MS"/>
                <a:cs typeface="Trebuchet MS"/>
              </a:rPr>
              <a:t> </a:t>
            </a:r>
            <a:r>
              <a:rPr sz="1200" spc="-45" dirty="0">
                <a:latin typeface="Trebuchet MS"/>
                <a:cs typeface="Trebuchet MS"/>
              </a:rPr>
              <a:t>about</a:t>
            </a:r>
            <a:r>
              <a:rPr sz="1200" spc="-30" dirty="0">
                <a:latin typeface="Trebuchet MS"/>
                <a:cs typeface="Trebuchet MS"/>
              </a:rPr>
              <a:t> </a:t>
            </a:r>
            <a:r>
              <a:rPr sz="1200" spc="-55" dirty="0">
                <a:latin typeface="Trebuchet MS"/>
                <a:cs typeface="Trebuchet MS"/>
              </a:rPr>
              <a:t>the</a:t>
            </a:r>
            <a:r>
              <a:rPr sz="1200" spc="-30" dirty="0">
                <a:latin typeface="Trebuchet MS"/>
                <a:cs typeface="Trebuchet MS"/>
              </a:rPr>
              <a:t> </a:t>
            </a:r>
            <a:r>
              <a:rPr sz="1200" spc="-55" dirty="0">
                <a:latin typeface="Trebuchet MS"/>
                <a:cs typeface="Trebuchet MS"/>
              </a:rPr>
              <a:t>same</a:t>
            </a:r>
            <a:r>
              <a:rPr sz="1200" spc="-25" dirty="0">
                <a:latin typeface="Trebuchet MS"/>
                <a:cs typeface="Trebuchet MS"/>
              </a:rPr>
              <a:t> </a:t>
            </a:r>
            <a:r>
              <a:rPr sz="1200" spc="-45" dirty="0">
                <a:latin typeface="Trebuchet MS"/>
                <a:cs typeface="Trebuchet MS"/>
              </a:rPr>
              <a:t>amount</a:t>
            </a:r>
            <a:r>
              <a:rPr sz="1200" spc="-30" dirty="0">
                <a:latin typeface="Trebuchet MS"/>
                <a:cs typeface="Trebuchet MS"/>
              </a:rPr>
              <a:t> </a:t>
            </a:r>
            <a:r>
              <a:rPr sz="1200" spc="-45" dirty="0">
                <a:latin typeface="Trebuchet MS"/>
                <a:cs typeface="Trebuchet MS"/>
              </a:rPr>
              <a:t>of</a:t>
            </a:r>
            <a:r>
              <a:rPr sz="1200" spc="-20" dirty="0">
                <a:latin typeface="Trebuchet MS"/>
                <a:cs typeface="Trebuchet MS"/>
              </a:rPr>
              <a:t> </a:t>
            </a:r>
            <a:r>
              <a:rPr sz="1200" spc="-55" dirty="0">
                <a:latin typeface="Trebuchet MS"/>
                <a:cs typeface="Trebuchet MS"/>
              </a:rPr>
              <a:t>space</a:t>
            </a:r>
            <a:r>
              <a:rPr sz="1200" spc="-25" dirty="0">
                <a:latin typeface="Trebuchet MS"/>
                <a:cs typeface="Trebuchet MS"/>
              </a:rPr>
              <a:t> </a:t>
            </a:r>
            <a:r>
              <a:rPr sz="1200" spc="-55" dirty="0">
                <a:latin typeface="Trebuchet MS"/>
                <a:cs typeface="Trebuchet MS"/>
              </a:rPr>
              <a:t>in</a:t>
            </a:r>
            <a:r>
              <a:rPr sz="1200" spc="-25" dirty="0">
                <a:latin typeface="Trebuchet MS"/>
                <a:cs typeface="Trebuchet MS"/>
              </a:rPr>
              <a:t> </a:t>
            </a:r>
            <a:r>
              <a:rPr sz="1200" spc="-70" dirty="0">
                <a:latin typeface="Trebuchet MS"/>
                <a:cs typeface="Trebuchet MS"/>
              </a:rPr>
              <a:t>each</a:t>
            </a:r>
            <a:r>
              <a:rPr sz="1200" spc="-20" dirty="0">
                <a:latin typeface="Trebuchet MS"/>
                <a:cs typeface="Trebuchet MS"/>
              </a:rPr>
              <a:t> </a:t>
            </a:r>
            <a:r>
              <a:rPr sz="1200" spc="-60" dirty="0">
                <a:latin typeface="Trebuchet MS"/>
                <a:cs typeface="Trebuchet MS"/>
              </a:rPr>
              <a:t>image.The</a:t>
            </a:r>
            <a:r>
              <a:rPr sz="1200" spc="-35" dirty="0">
                <a:latin typeface="Trebuchet MS"/>
                <a:cs typeface="Trebuchet MS"/>
              </a:rPr>
              <a:t> </a:t>
            </a:r>
            <a:r>
              <a:rPr sz="1200" spc="-50" dirty="0">
                <a:latin typeface="Trebuchet MS"/>
                <a:cs typeface="Trebuchet MS"/>
              </a:rPr>
              <a:t>task</a:t>
            </a:r>
            <a:r>
              <a:rPr sz="1200" spc="-35" dirty="0">
                <a:latin typeface="Trebuchet MS"/>
                <a:cs typeface="Trebuchet MS"/>
              </a:rPr>
              <a:t> </a:t>
            </a:r>
            <a:r>
              <a:rPr sz="1200" spc="-40" dirty="0">
                <a:latin typeface="Trebuchet MS"/>
                <a:cs typeface="Trebuchet MS"/>
              </a:rPr>
              <a:t>is</a:t>
            </a:r>
            <a:r>
              <a:rPr sz="1200" spc="-15" dirty="0">
                <a:latin typeface="Trebuchet MS"/>
                <a:cs typeface="Trebuchet MS"/>
              </a:rPr>
              <a:t> </a:t>
            </a:r>
            <a:r>
              <a:rPr sz="1200" spc="-20" dirty="0">
                <a:latin typeface="Trebuchet MS"/>
                <a:cs typeface="Trebuchet MS"/>
              </a:rPr>
              <a:t>to</a:t>
            </a:r>
            <a:r>
              <a:rPr sz="1200" spc="-25" dirty="0">
                <a:latin typeface="Trebuchet MS"/>
                <a:cs typeface="Trebuchet MS"/>
              </a:rPr>
              <a:t> </a:t>
            </a:r>
            <a:r>
              <a:rPr sz="1200" spc="-55" dirty="0">
                <a:latin typeface="Trebuchet MS"/>
                <a:cs typeface="Trebuchet MS"/>
              </a:rPr>
              <a:t>categorize</a:t>
            </a:r>
            <a:r>
              <a:rPr sz="1200" spc="-25" dirty="0">
                <a:latin typeface="Trebuchet MS"/>
                <a:cs typeface="Trebuchet MS"/>
              </a:rPr>
              <a:t> </a:t>
            </a:r>
            <a:r>
              <a:rPr sz="1200" spc="-70" dirty="0">
                <a:latin typeface="Trebuchet MS"/>
                <a:cs typeface="Trebuchet MS"/>
              </a:rPr>
              <a:t>each </a:t>
            </a:r>
            <a:r>
              <a:rPr sz="1200" spc="-65" dirty="0">
                <a:latin typeface="Trebuchet MS"/>
                <a:cs typeface="Trebuchet MS"/>
              </a:rPr>
              <a:t> </a:t>
            </a:r>
            <a:r>
              <a:rPr sz="1200" spc="-90" dirty="0">
                <a:latin typeface="Trebuchet MS"/>
                <a:cs typeface="Trebuchet MS"/>
              </a:rPr>
              <a:t>face</a:t>
            </a:r>
            <a:r>
              <a:rPr sz="1200" spc="-25" dirty="0">
                <a:latin typeface="Trebuchet MS"/>
                <a:cs typeface="Trebuchet MS"/>
              </a:rPr>
              <a:t> </a:t>
            </a:r>
            <a:r>
              <a:rPr sz="1200" spc="-55" dirty="0">
                <a:latin typeface="Trebuchet MS"/>
                <a:cs typeface="Trebuchet MS"/>
              </a:rPr>
              <a:t>based</a:t>
            </a:r>
            <a:r>
              <a:rPr sz="1200" spc="-30" dirty="0">
                <a:latin typeface="Trebuchet MS"/>
                <a:cs typeface="Trebuchet MS"/>
              </a:rPr>
              <a:t> </a:t>
            </a:r>
            <a:r>
              <a:rPr sz="1200" spc="-5" dirty="0">
                <a:latin typeface="Trebuchet MS"/>
                <a:cs typeface="Trebuchet MS"/>
              </a:rPr>
              <a:t>on</a:t>
            </a:r>
            <a:r>
              <a:rPr sz="1200" spc="-15" dirty="0">
                <a:latin typeface="Trebuchet MS"/>
                <a:cs typeface="Trebuchet MS"/>
              </a:rPr>
              <a:t> </a:t>
            </a:r>
            <a:r>
              <a:rPr sz="1200" spc="-60" dirty="0">
                <a:latin typeface="Trebuchet MS"/>
                <a:cs typeface="Trebuchet MS"/>
              </a:rPr>
              <a:t>the</a:t>
            </a:r>
            <a:r>
              <a:rPr sz="1200" spc="-20" dirty="0">
                <a:latin typeface="Trebuchet MS"/>
                <a:cs typeface="Trebuchet MS"/>
              </a:rPr>
              <a:t> </a:t>
            </a:r>
            <a:r>
              <a:rPr sz="1200" spc="-35" dirty="0">
                <a:latin typeface="Trebuchet MS"/>
                <a:cs typeface="Trebuchet MS"/>
              </a:rPr>
              <a:t>emotion</a:t>
            </a:r>
            <a:r>
              <a:rPr sz="1200" spc="-10" dirty="0">
                <a:latin typeface="Trebuchet MS"/>
                <a:cs typeface="Trebuchet MS"/>
              </a:rPr>
              <a:t> </a:t>
            </a:r>
            <a:r>
              <a:rPr sz="1200" spc="-15" dirty="0">
                <a:latin typeface="Trebuchet MS"/>
                <a:cs typeface="Trebuchet MS"/>
              </a:rPr>
              <a:t>shown</a:t>
            </a:r>
            <a:r>
              <a:rPr sz="1200" spc="-25" dirty="0">
                <a:latin typeface="Trebuchet MS"/>
                <a:cs typeface="Trebuchet MS"/>
              </a:rPr>
              <a:t> </a:t>
            </a:r>
            <a:r>
              <a:rPr sz="1200" spc="-55" dirty="0">
                <a:latin typeface="Trebuchet MS"/>
                <a:cs typeface="Trebuchet MS"/>
              </a:rPr>
              <a:t>in</a:t>
            </a:r>
            <a:r>
              <a:rPr sz="1200" spc="-20" dirty="0">
                <a:latin typeface="Trebuchet MS"/>
                <a:cs typeface="Trebuchet MS"/>
              </a:rPr>
              <a:t> </a:t>
            </a:r>
            <a:r>
              <a:rPr sz="1200" spc="-55" dirty="0">
                <a:latin typeface="Trebuchet MS"/>
                <a:cs typeface="Trebuchet MS"/>
              </a:rPr>
              <a:t>the</a:t>
            </a:r>
            <a:r>
              <a:rPr sz="1200" spc="-30" dirty="0">
                <a:latin typeface="Trebuchet MS"/>
                <a:cs typeface="Trebuchet MS"/>
              </a:rPr>
              <a:t> </a:t>
            </a:r>
            <a:r>
              <a:rPr sz="1200" spc="-95" dirty="0">
                <a:latin typeface="Trebuchet MS"/>
                <a:cs typeface="Trebuchet MS"/>
              </a:rPr>
              <a:t>facial</a:t>
            </a:r>
            <a:r>
              <a:rPr sz="1200" spc="-25" dirty="0">
                <a:latin typeface="Trebuchet MS"/>
                <a:cs typeface="Trebuchet MS"/>
              </a:rPr>
              <a:t> </a:t>
            </a:r>
            <a:r>
              <a:rPr sz="1200" spc="-30" dirty="0">
                <a:latin typeface="Trebuchet MS"/>
                <a:cs typeface="Trebuchet MS"/>
              </a:rPr>
              <a:t>expression</a:t>
            </a:r>
            <a:r>
              <a:rPr sz="1200" spc="-35" dirty="0">
                <a:latin typeface="Trebuchet MS"/>
                <a:cs typeface="Trebuchet MS"/>
              </a:rPr>
              <a:t> </a:t>
            </a:r>
            <a:r>
              <a:rPr sz="1200" spc="-55" dirty="0">
                <a:latin typeface="Trebuchet MS"/>
                <a:cs typeface="Trebuchet MS"/>
              </a:rPr>
              <a:t>in</a:t>
            </a:r>
            <a:r>
              <a:rPr sz="1200" spc="-20" dirty="0">
                <a:latin typeface="Trebuchet MS"/>
                <a:cs typeface="Trebuchet MS"/>
              </a:rPr>
              <a:t> to</a:t>
            </a:r>
            <a:r>
              <a:rPr sz="1200" spc="-25" dirty="0">
                <a:latin typeface="Trebuchet MS"/>
                <a:cs typeface="Trebuchet MS"/>
              </a:rPr>
              <a:t> </a:t>
            </a:r>
            <a:r>
              <a:rPr sz="1200" spc="-20" dirty="0">
                <a:latin typeface="Trebuchet MS"/>
                <a:cs typeface="Trebuchet MS"/>
              </a:rPr>
              <a:t>one </a:t>
            </a:r>
            <a:r>
              <a:rPr sz="1200" spc="-55" dirty="0">
                <a:latin typeface="Trebuchet MS"/>
                <a:cs typeface="Trebuchet MS"/>
              </a:rPr>
              <a:t>of</a:t>
            </a:r>
            <a:r>
              <a:rPr sz="1200" spc="-10" dirty="0">
                <a:latin typeface="Trebuchet MS"/>
                <a:cs typeface="Trebuchet MS"/>
              </a:rPr>
              <a:t> </a:t>
            </a:r>
            <a:r>
              <a:rPr sz="1200" spc="-60" dirty="0">
                <a:latin typeface="Trebuchet MS"/>
                <a:cs typeface="Trebuchet MS"/>
              </a:rPr>
              <a:t>seven</a:t>
            </a:r>
            <a:r>
              <a:rPr sz="1200" spc="-15" dirty="0">
                <a:latin typeface="Trebuchet MS"/>
                <a:cs typeface="Trebuchet MS"/>
              </a:rPr>
              <a:t> </a:t>
            </a:r>
            <a:r>
              <a:rPr sz="1200" spc="-50" dirty="0">
                <a:latin typeface="Trebuchet MS"/>
                <a:cs typeface="Trebuchet MS"/>
              </a:rPr>
              <a:t>categories</a:t>
            </a:r>
            <a:r>
              <a:rPr sz="1200" spc="-15" dirty="0">
                <a:latin typeface="Trebuchet MS"/>
                <a:cs typeface="Trebuchet MS"/>
              </a:rPr>
              <a:t> </a:t>
            </a:r>
            <a:r>
              <a:rPr sz="1200" spc="-25" dirty="0">
                <a:latin typeface="Trebuchet MS"/>
                <a:cs typeface="Trebuchet MS"/>
              </a:rPr>
              <a:t>(0=Angry,</a:t>
            </a:r>
            <a:r>
              <a:rPr sz="1200" spc="-160" dirty="0">
                <a:latin typeface="Trebuchet MS"/>
                <a:cs typeface="Trebuchet MS"/>
              </a:rPr>
              <a:t> </a:t>
            </a:r>
            <a:r>
              <a:rPr sz="1200" spc="-20" dirty="0">
                <a:latin typeface="Trebuchet MS"/>
                <a:cs typeface="Trebuchet MS"/>
              </a:rPr>
              <a:t>1=Disgust,</a:t>
            </a:r>
            <a:r>
              <a:rPr sz="1200" spc="-160" dirty="0">
                <a:latin typeface="Trebuchet MS"/>
                <a:cs typeface="Trebuchet MS"/>
              </a:rPr>
              <a:t> </a:t>
            </a:r>
            <a:r>
              <a:rPr sz="1200" spc="-65" dirty="0">
                <a:latin typeface="Trebuchet MS"/>
                <a:cs typeface="Trebuchet MS"/>
              </a:rPr>
              <a:t>2=Fear, </a:t>
            </a:r>
            <a:r>
              <a:rPr sz="1200" spc="-60" dirty="0">
                <a:latin typeface="Trebuchet MS"/>
                <a:cs typeface="Trebuchet MS"/>
              </a:rPr>
              <a:t> </a:t>
            </a:r>
            <a:r>
              <a:rPr sz="1200" spc="-50" dirty="0">
                <a:latin typeface="Trebuchet MS"/>
                <a:cs typeface="Trebuchet MS"/>
              </a:rPr>
              <a:t>3=Happy,</a:t>
            </a:r>
            <a:r>
              <a:rPr sz="1200" spc="-160" dirty="0">
                <a:latin typeface="Trebuchet MS"/>
                <a:cs typeface="Trebuchet MS"/>
              </a:rPr>
              <a:t> </a:t>
            </a:r>
            <a:r>
              <a:rPr sz="1200" spc="-40" dirty="0">
                <a:latin typeface="Trebuchet MS"/>
                <a:cs typeface="Trebuchet MS"/>
              </a:rPr>
              <a:t>4=Sad,</a:t>
            </a:r>
            <a:r>
              <a:rPr sz="1200" spc="-165" dirty="0">
                <a:latin typeface="Trebuchet MS"/>
                <a:cs typeface="Trebuchet MS"/>
              </a:rPr>
              <a:t> </a:t>
            </a:r>
            <a:r>
              <a:rPr sz="1200" spc="-25" dirty="0">
                <a:latin typeface="Trebuchet MS"/>
                <a:cs typeface="Trebuchet MS"/>
              </a:rPr>
              <a:t>5=Surprise,</a:t>
            </a:r>
            <a:r>
              <a:rPr sz="1200" spc="-165" dirty="0">
                <a:latin typeface="Trebuchet MS"/>
                <a:cs typeface="Trebuchet MS"/>
              </a:rPr>
              <a:t> </a:t>
            </a:r>
            <a:r>
              <a:rPr sz="1200" spc="-30" dirty="0">
                <a:latin typeface="Trebuchet MS"/>
                <a:cs typeface="Trebuchet MS"/>
              </a:rPr>
              <a:t>6=Neutral).</a:t>
            </a:r>
            <a:endParaRPr sz="1200">
              <a:latin typeface="Trebuchet MS"/>
              <a:cs typeface="Trebuchet MS"/>
            </a:endParaRPr>
          </a:p>
          <a:p>
            <a:pPr marL="201295" marR="48260" indent="-189230">
              <a:lnSpc>
                <a:spcPct val="103099"/>
              </a:lnSpc>
              <a:spcBef>
                <a:spcPts val="819"/>
              </a:spcBef>
              <a:buClr>
                <a:srgbClr val="B61D42"/>
              </a:buClr>
              <a:buFont typeface="Wingdings"/>
              <a:buChar char=""/>
              <a:tabLst>
                <a:tab pos="201930" algn="l"/>
              </a:tabLst>
            </a:pPr>
            <a:r>
              <a:rPr sz="1200" spc="-20" dirty="0">
                <a:latin typeface="Trebuchet MS"/>
                <a:cs typeface="Trebuchet MS"/>
              </a:rPr>
              <a:t>The </a:t>
            </a:r>
            <a:r>
              <a:rPr sz="1200" spc="-60" dirty="0">
                <a:latin typeface="Trebuchet MS"/>
                <a:cs typeface="Trebuchet MS"/>
              </a:rPr>
              <a:t>train.csv </a:t>
            </a:r>
            <a:r>
              <a:rPr sz="1200" spc="-45" dirty="0">
                <a:latin typeface="Trebuchet MS"/>
                <a:cs typeface="Trebuchet MS"/>
              </a:rPr>
              <a:t>contains </a:t>
            </a:r>
            <a:r>
              <a:rPr sz="1200" spc="-20" dirty="0">
                <a:latin typeface="Trebuchet MS"/>
                <a:cs typeface="Trebuchet MS"/>
              </a:rPr>
              <a:t>two </a:t>
            </a:r>
            <a:r>
              <a:rPr sz="1200" spc="-50" dirty="0">
                <a:latin typeface="Trebuchet MS"/>
                <a:cs typeface="Trebuchet MS"/>
              </a:rPr>
              <a:t>columns, </a:t>
            </a:r>
            <a:r>
              <a:rPr sz="1200" spc="-15" dirty="0">
                <a:latin typeface="Trebuchet MS"/>
                <a:cs typeface="Trebuchet MS"/>
              </a:rPr>
              <a:t>"emotion" </a:t>
            </a:r>
            <a:r>
              <a:rPr sz="1200" spc="-60" dirty="0">
                <a:latin typeface="Trebuchet MS"/>
                <a:cs typeface="Trebuchet MS"/>
              </a:rPr>
              <a:t>and </a:t>
            </a:r>
            <a:r>
              <a:rPr sz="1200" spc="-35" dirty="0">
                <a:latin typeface="Trebuchet MS"/>
                <a:cs typeface="Trebuchet MS"/>
              </a:rPr>
              <a:t>"pixels".The </a:t>
            </a:r>
            <a:r>
              <a:rPr sz="1200" spc="-15" dirty="0">
                <a:latin typeface="Trebuchet MS"/>
                <a:cs typeface="Trebuchet MS"/>
              </a:rPr>
              <a:t>"emotion" </a:t>
            </a:r>
            <a:r>
              <a:rPr sz="1200" spc="-40" dirty="0">
                <a:latin typeface="Trebuchet MS"/>
                <a:cs typeface="Trebuchet MS"/>
              </a:rPr>
              <a:t>column </a:t>
            </a:r>
            <a:r>
              <a:rPr sz="1200" spc="-45" dirty="0">
                <a:latin typeface="Trebuchet MS"/>
                <a:cs typeface="Trebuchet MS"/>
              </a:rPr>
              <a:t>contains </a:t>
            </a:r>
            <a:r>
              <a:rPr sz="1200" spc="-105" dirty="0">
                <a:latin typeface="Trebuchet MS"/>
                <a:cs typeface="Trebuchet MS"/>
              </a:rPr>
              <a:t>a</a:t>
            </a:r>
            <a:r>
              <a:rPr sz="1200" spc="-100" dirty="0">
                <a:latin typeface="Trebuchet MS"/>
                <a:cs typeface="Trebuchet MS"/>
              </a:rPr>
              <a:t> </a:t>
            </a:r>
            <a:r>
              <a:rPr sz="1200" spc="-45" dirty="0">
                <a:latin typeface="Trebuchet MS"/>
                <a:cs typeface="Trebuchet MS"/>
              </a:rPr>
              <a:t>numeric </a:t>
            </a:r>
            <a:r>
              <a:rPr sz="1200" spc="-30" dirty="0">
                <a:latin typeface="Trebuchet MS"/>
                <a:cs typeface="Trebuchet MS"/>
              </a:rPr>
              <a:t>code </a:t>
            </a:r>
            <a:r>
              <a:rPr sz="1200" spc="-55" dirty="0">
                <a:latin typeface="Trebuchet MS"/>
                <a:cs typeface="Trebuchet MS"/>
              </a:rPr>
              <a:t>ranging </a:t>
            </a:r>
            <a:r>
              <a:rPr sz="1200" spc="-50" dirty="0">
                <a:latin typeface="Trebuchet MS"/>
                <a:cs typeface="Trebuchet MS"/>
              </a:rPr>
              <a:t> </a:t>
            </a:r>
            <a:r>
              <a:rPr sz="1200" spc="-40" dirty="0">
                <a:latin typeface="Trebuchet MS"/>
                <a:cs typeface="Trebuchet MS"/>
              </a:rPr>
              <a:t>from</a:t>
            </a:r>
            <a:r>
              <a:rPr sz="1200" spc="-15" dirty="0">
                <a:latin typeface="Trebuchet MS"/>
                <a:cs typeface="Trebuchet MS"/>
              </a:rPr>
              <a:t> 0</a:t>
            </a:r>
            <a:r>
              <a:rPr sz="1200" spc="-10" dirty="0">
                <a:latin typeface="Trebuchet MS"/>
                <a:cs typeface="Trebuchet MS"/>
              </a:rPr>
              <a:t> </a:t>
            </a:r>
            <a:r>
              <a:rPr sz="1200" spc="-20" dirty="0">
                <a:latin typeface="Trebuchet MS"/>
                <a:cs typeface="Trebuchet MS"/>
              </a:rPr>
              <a:t>to</a:t>
            </a:r>
            <a:r>
              <a:rPr sz="1200" dirty="0">
                <a:latin typeface="Trebuchet MS"/>
                <a:cs typeface="Trebuchet MS"/>
              </a:rPr>
              <a:t> </a:t>
            </a:r>
            <a:r>
              <a:rPr sz="1200" spc="-95" dirty="0">
                <a:latin typeface="Trebuchet MS"/>
                <a:cs typeface="Trebuchet MS"/>
              </a:rPr>
              <a:t>6,</a:t>
            </a:r>
            <a:r>
              <a:rPr sz="1200" spc="-150" dirty="0">
                <a:latin typeface="Trebuchet MS"/>
                <a:cs typeface="Trebuchet MS"/>
              </a:rPr>
              <a:t> </a:t>
            </a:r>
            <a:r>
              <a:rPr sz="1200" spc="-65" dirty="0">
                <a:latin typeface="Trebuchet MS"/>
                <a:cs typeface="Trebuchet MS"/>
              </a:rPr>
              <a:t>inclusive,</a:t>
            </a:r>
            <a:r>
              <a:rPr sz="1200" spc="-190" dirty="0">
                <a:latin typeface="Trebuchet MS"/>
                <a:cs typeface="Trebuchet MS"/>
              </a:rPr>
              <a:t> </a:t>
            </a:r>
            <a:r>
              <a:rPr sz="1200" spc="-30" dirty="0">
                <a:latin typeface="Trebuchet MS"/>
                <a:cs typeface="Trebuchet MS"/>
              </a:rPr>
              <a:t>for</a:t>
            </a:r>
            <a:r>
              <a:rPr sz="1200" spc="-15" dirty="0">
                <a:latin typeface="Trebuchet MS"/>
                <a:cs typeface="Trebuchet MS"/>
              </a:rPr>
              <a:t> </a:t>
            </a:r>
            <a:r>
              <a:rPr sz="1200" spc="-55" dirty="0">
                <a:latin typeface="Trebuchet MS"/>
                <a:cs typeface="Trebuchet MS"/>
              </a:rPr>
              <a:t>the</a:t>
            </a:r>
            <a:r>
              <a:rPr sz="1200" spc="-30" dirty="0">
                <a:latin typeface="Trebuchet MS"/>
                <a:cs typeface="Trebuchet MS"/>
              </a:rPr>
              <a:t> emotion</a:t>
            </a:r>
            <a:r>
              <a:rPr sz="1200" spc="-25" dirty="0">
                <a:latin typeface="Trebuchet MS"/>
                <a:cs typeface="Trebuchet MS"/>
              </a:rPr>
              <a:t> </a:t>
            </a:r>
            <a:r>
              <a:rPr sz="1200" spc="-70" dirty="0">
                <a:latin typeface="Trebuchet MS"/>
                <a:cs typeface="Trebuchet MS"/>
              </a:rPr>
              <a:t>that</a:t>
            </a:r>
            <a:r>
              <a:rPr sz="1200" dirty="0">
                <a:latin typeface="Trebuchet MS"/>
                <a:cs typeface="Trebuchet MS"/>
              </a:rPr>
              <a:t> </a:t>
            </a:r>
            <a:r>
              <a:rPr sz="1200" spc="-45" dirty="0">
                <a:latin typeface="Trebuchet MS"/>
                <a:cs typeface="Trebuchet MS"/>
              </a:rPr>
              <a:t>is</a:t>
            </a:r>
            <a:r>
              <a:rPr sz="1200" spc="-25" dirty="0">
                <a:latin typeface="Trebuchet MS"/>
                <a:cs typeface="Trebuchet MS"/>
              </a:rPr>
              <a:t> </a:t>
            </a:r>
            <a:r>
              <a:rPr sz="1200" spc="-45" dirty="0">
                <a:latin typeface="Trebuchet MS"/>
                <a:cs typeface="Trebuchet MS"/>
              </a:rPr>
              <a:t>present</a:t>
            </a:r>
            <a:r>
              <a:rPr sz="1200" spc="-30" dirty="0">
                <a:latin typeface="Trebuchet MS"/>
                <a:cs typeface="Trebuchet MS"/>
              </a:rPr>
              <a:t> </a:t>
            </a:r>
            <a:r>
              <a:rPr sz="1200" spc="-55" dirty="0">
                <a:latin typeface="Trebuchet MS"/>
                <a:cs typeface="Trebuchet MS"/>
              </a:rPr>
              <a:t>in</a:t>
            </a:r>
            <a:r>
              <a:rPr sz="1200" spc="-20" dirty="0">
                <a:latin typeface="Trebuchet MS"/>
                <a:cs typeface="Trebuchet MS"/>
              </a:rPr>
              <a:t> </a:t>
            </a:r>
            <a:r>
              <a:rPr sz="1200" spc="-55" dirty="0">
                <a:latin typeface="Trebuchet MS"/>
                <a:cs typeface="Trebuchet MS"/>
              </a:rPr>
              <a:t>the</a:t>
            </a:r>
            <a:r>
              <a:rPr sz="1200" spc="-35" dirty="0">
                <a:latin typeface="Trebuchet MS"/>
                <a:cs typeface="Trebuchet MS"/>
              </a:rPr>
              <a:t> </a:t>
            </a:r>
            <a:r>
              <a:rPr sz="1200" spc="-60" dirty="0">
                <a:latin typeface="Trebuchet MS"/>
                <a:cs typeface="Trebuchet MS"/>
              </a:rPr>
              <a:t>image.The</a:t>
            </a:r>
            <a:r>
              <a:rPr sz="1200" spc="-30" dirty="0">
                <a:latin typeface="Trebuchet MS"/>
                <a:cs typeface="Trebuchet MS"/>
              </a:rPr>
              <a:t> </a:t>
            </a:r>
            <a:r>
              <a:rPr sz="1200" spc="-25" dirty="0">
                <a:latin typeface="Trebuchet MS"/>
                <a:cs typeface="Trebuchet MS"/>
              </a:rPr>
              <a:t>"pixels"</a:t>
            </a:r>
            <a:r>
              <a:rPr sz="1200" spc="-55" dirty="0">
                <a:latin typeface="Trebuchet MS"/>
                <a:cs typeface="Trebuchet MS"/>
              </a:rPr>
              <a:t> </a:t>
            </a:r>
            <a:r>
              <a:rPr sz="1200" spc="-40" dirty="0">
                <a:latin typeface="Trebuchet MS"/>
                <a:cs typeface="Trebuchet MS"/>
              </a:rPr>
              <a:t>column</a:t>
            </a:r>
            <a:r>
              <a:rPr sz="1200" spc="-20" dirty="0">
                <a:latin typeface="Trebuchet MS"/>
                <a:cs typeface="Trebuchet MS"/>
              </a:rPr>
              <a:t> </a:t>
            </a:r>
            <a:r>
              <a:rPr sz="1200" spc="-45" dirty="0">
                <a:latin typeface="Trebuchet MS"/>
                <a:cs typeface="Trebuchet MS"/>
              </a:rPr>
              <a:t>contains</a:t>
            </a:r>
            <a:r>
              <a:rPr sz="1200" spc="-25" dirty="0">
                <a:latin typeface="Trebuchet MS"/>
                <a:cs typeface="Trebuchet MS"/>
              </a:rPr>
              <a:t> </a:t>
            </a:r>
            <a:r>
              <a:rPr sz="1200" spc="-105" dirty="0">
                <a:latin typeface="Trebuchet MS"/>
                <a:cs typeface="Trebuchet MS"/>
              </a:rPr>
              <a:t>a</a:t>
            </a:r>
            <a:r>
              <a:rPr sz="1200" spc="-35" dirty="0">
                <a:latin typeface="Trebuchet MS"/>
                <a:cs typeface="Trebuchet MS"/>
              </a:rPr>
              <a:t> </a:t>
            </a:r>
            <a:r>
              <a:rPr sz="1200" spc="-40" dirty="0">
                <a:latin typeface="Trebuchet MS"/>
                <a:cs typeface="Trebuchet MS"/>
              </a:rPr>
              <a:t>string</a:t>
            </a:r>
            <a:r>
              <a:rPr sz="1200" spc="-30" dirty="0">
                <a:latin typeface="Trebuchet MS"/>
                <a:cs typeface="Trebuchet MS"/>
              </a:rPr>
              <a:t> </a:t>
            </a:r>
            <a:r>
              <a:rPr sz="1200" spc="-25" dirty="0">
                <a:latin typeface="Trebuchet MS"/>
                <a:cs typeface="Trebuchet MS"/>
              </a:rPr>
              <a:t>surrounded </a:t>
            </a:r>
            <a:r>
              <a:rPr sz="1200" spc="-55" dirty="0">
                <a:latin typeface="Trebuchet MS"/>
                <a:cs typeface="Trebuchet MS"/>
              </a:rPr>
              <a:t>in </a:t>
            </a:r>
            <a:r>
              <a:rPr sz="1200" spc="-345" dirty="0">
                <a:latin typeface="Trebuchet MS"/>
                <a:cs typeface="Trebuchet MS"/>
              </a:rPr>
              <a:t> </a:t>
            </a:r>
            <a:r>
              <a:rPr sz="1200" spc="-35" dirty="0">
                <a:latin typeface="Trebuchet MS"/>
                <a:cs typeface="Trebuchet MS"/>
              </a:rPr>
              <a:t>quotes</a:t>
            </a:r>
            <a:r>
              <a:rPr sz="1200" spc="-30" dirty="0">
                <a:latin typeface="Trebuchet MS"/>
                <a:cs typeface="Trebuchet MS"/>
              </a:rPr>
              <a:t> for</a:t>
            </a:r>
            <a:r>
              <a:rPr sz="1200" spc="-20" dirty="0">
                <a:latin typeface="Trebuchet MS"/>
                <a:cs typeface="Trebuchet MS"/>
              </a:rPr>
              <a:t> </a:t>
            </a:r>
            <a:r>
              <a:rPr sz="1200" spc="-70" dirty="0">
                <a:latin typeface="Trebuchet MS"/>
                <a:cs typeface="Trebuchet MS"/>
              </a:rPr>
              <a:t>each</a:t>
            </a:r>
            <a:r>
              <a:rPr sz="1200" spc="-20" dirty="0">
                <a:latin typeface="Trebuchet MS"/>
                <a:cs typeface="Trebuchet MS"/>
              </a:rPr>
              <a:t> </a:t>
            </a:r>
            <a:r>
              <a:rPr sz="1200" spc="-60" dirty="0">
                <a:latin typeface="Trebuchet MS"/>
                <a:cs typeface="Trebuchet MS"/>
              </a:rPr>
              <a:t>image.The</a:t>
            </a:r>
            <a:r>
              <a:rPr sz="1200" spc="-25" dirty="0">
                <a:latin typeface="Trebuchet MS"/>
                <a:cs typeface="Trebuchet MS"/>
              </a:rPr>
              <a:t> </a:t>
            </a:r>
            <a:r>
              <a:rPr sz="1200" spc="-40" dirty="0">
                <a:latin typeface="Trebuchet MS"/>
                <a:cs typeface="Trebuchet MS"/>
              </a:rPr>
              <a:t>contents</a:t>
            </a:r>
            <a:r>
              <a:rPr sz="1200" spc="-15" dirty="0">
                <a:latin typeface="Trebuchet MS"/>
                <a:cs typeface="Trebuchet MS"/>
              </a:rPr>
              <a:t> </a:t>
            </a:r>
            <a:r>
              <a:rPr sz="1200" spc="-45" dirty="0">
                <a:latin typeface="Trebuchet MS"/>
                <a:cs typeface="Trebuchet MS"/>
              </a:rPr>
              <a:t>of</a:t>
            </a:r>
            <a:r>
              <a:rPr sz="1200" spc="-25" dirty="0">
                <a:latin typeface="Trebuchet MS"/>
                <a:cs typeface="Trebuchet MS"/>
              </a:rPr>
              <a:t> </a:t>
            </a:r>
            <a:r>
              <a:rPr sz="1200" spc="-45" dirty="0">
                <a:latin typeface="Trebuchet MS"/>
                <a:cs typeface="Trebuchet MS"/>
              </a:rPr>
              <a:t>this</a:t>
            </a:r>
            <a:r>
              <a:rPr sz="1200" spc="-25" dirty="0">
                <a:latin typeface="Trebuchet MS"/>
                <a:cs typeface="Trebuchet MS"/>
              </a:rPr>
              <a:t> </a:t>
            </a:r>
            <a:r>
              <a:rPr sz="1200" spc="-40" dirty="0">
                <a:latin typeface="Trebuchet MS"/>
                <a:cs typeface="Trebuchet MS"/>
              </a:rPr>
              <a:t>string</a:t>
            </a:r>
            <a:r>
              <a:rPr sz="1200" spc="-45" dirty="0">
                <a:latin typeface="Trebuchet MS"/>
                <a:cs typeface="Trebuchet MS"/>
              </a:rPr>
              <a:t> </a:t>
            </a:r>
            <a:r>
              <a:rPr sz="1200" spc="-105" dirty="0">
                <a:latin typeface="Trebuchet MS"/>
                <a:cs typeface="Trebuchet MS"/>
              </a:rPr>
              <a:t>a</a:t>
            </a:r>
            <a:r>
              <a:rPr sz="1200" spc="-15" dirty="0">
                <a:latin typeface="Trebuchet MS"/>
                <a:cs typeface="Trebuchet MS"/>
              </a:rPr>
              <a:t> </a:t>
            </a:r>
            <a:r>
              <a:rPr sz="1200" spc="-55" dirty="0">
                <a:latin typeface="Trebuchet MS"/>
                <a:cs typeface="Trebuchet MS"/>
              </a:rPr>
              <a:t>space-separated</a:t>
            </a:r>
            <a:r>
              <a:rPr sz="1200" spc="-25" dirty="0">
                <a:latin typeface="Trebuchet MS"/>
                <a:cs typeface="Trebuchet MS"/>
              </a:rPr>
              <a:t> </a:t>
            </a:r>
            <a:r>
              <a:rPr sz="1200" spc="-60" dirty="0">
                <a:latin typeface="Trebuchet MS"/>
                <a:cs typeface="Trebuchet MS"/>
              </a:rPr>
              <a:t>pixel</a:t>
            </a:r>
            <a:r>
              <a:rPr sz="1200" spc="-30" dirty="0">
                <a:latin typeface="Trebuchet MS"/>
                <a:cs typeface="Trebuchet MS"/>
              </a:rPr>
              <a:t> </a:t>
            </a:r>
            <a:r>
              <a:rPr sz="1200" spc="-60" dirty="0">
                <a:latin typeface="Trebuchet MS"/>
                <a:cs typeface="Trebuchet MS"/>
              </a:rPr>
              <a:t>values</a:t>
            </a:r>
            <a:r>
              <a:rPr sz="1200" spc="-20" dirty="0">
                <a:latin typeface="Trebuchet MS"/>
                <a:cs typeface="Trebuchet MS"/>
              </a:rPr>
              <a:t> </a:t>
            </a:r>
            <a:r>
              <a:rPr sz="1200" spc="-50" dirty="0">
                <a:latin typeface="Trebuchet MS"/>
                <a:cs typeface="Trebuchet MS"/>
              </a:rPr>
              <a:t>in</a:t>
            </a:r>
            <a:r>
              <a:rPr sz="1200" spc="-35" dirty="0">
                <a:latin typeface="Trebuchet MS"/>
                <a:cs typeface="Trebuchet MS"/>
              </a:rPr>
              <a:t> </a:t>
            </a:r>
            <a:r>
              <a:rPr sz="1200" spc="5" dirty="0">
                <a:latin typeface="Trebuchet MS"/>
                <a:cs typeface="Trebuchet MS"/>
              </a:rPr>
              <a:t>row</a:t>
            </a:r>
            <a:r>
              <a:rPr sz="1200" spc="-25" dirty="0">
                <a:latin typeface="Trebuchet MS"/>
                <a:cs typeface="Trebuchet MS"/>
              </a:rPr>
              <a:t> </a:t>
            </a:r>
            <a:r>
              <a:rPr sz="1200" spc="-55" dirty="0">
                <a:latin typeface="Trebuchet MS"/>
                <a:cs typeface="Trebuchet MS"/>
              </a:rPr>
              <a:t>major</a:t>
            </a:r>
            <a:r>
              <a:rPr sz="1200" spc="-5" dirty="0">
                <a:latin typeface="Trebuchet MS"/>
                <a:cs typeface="Trebuchet MS"/>
              </a:rPr>
              <a:t> </a:t>
            </a:r>
            <a:r>
              <a:rPr sz="1200" spc="-60" dirty="0">
                <a:latin typeface="Trebuchet MS"/>
                <a:cs typeface="Trebuchet MS"/>
              </a:rPr>
              <a:t>order.</a:t>
            </a:r>
            <a:r>
              <a:rPr sz="1200" spc="-150" dirty="0">
                <a:latin typeface="Trebuchet MS"/>
                <a:cs typeface="Trebuchet MS"/>
              </a:rPr>
              <a:t> </a:t>
            </a:r>
            <a:r>
              <a:rPr sz="1200" spc="-65" dirty="0">
                <a:latin typeface="Trebuchet MS"/>
                <a:cs typeface="Trebuchet MS"/>
              </a:rPr>
              <a:t>test.csv</a:t>
            </a:r>
            <a:r>
              <a:rPr sz="1200" spc="-10" dirty="0">
                <a:latin typeface="Trebuchet MS"/>
                <a:cs typeface="Trebuchet MS"/>
              </a:rPr>
              <a:t> </a:t>
            </a:r>
            <a:r>
              <a:rPr sz="1200" spc="-45" dirty="0">
                <a:latin typeface="Trebuchet MS"/>
                <a:cs typeface="Trebuchet MS"/>
              </a:rPr>
              <a:t>contains </a:t>
            </a:r>
            <a:r>
              <a:rPr sz="1200" spc="-40" dirty="0">
                <a:latin typeface="Trebuchet MS"/>
                <a:cs typeface="Trebuchet MS"/>
              </a:rPr>
              <a:t> only</a:t>
            </a:r>
            <a:r>
              <a:rPr sz="1200" spc="-30" dirty="0">
                <a:latin typeface="Trebuchet MS"/>
                <a:cs typeface="Trebuchet MS"/>
              </a:rPr>
              <a:t> </a:t>
            </a:r>
            <a:r>
              <a:rPr sz="1200" spc="-55" dirty="0">
                <a:latin typeface="Trebuchet MS"/>
                <a:cs typeface="Trebuchet MS"/>
              </a:rPr>
              <a:t>the</a:t>
            </a:r>
            <a:r>
              <a:rPr sz="1200" spc="-40" dirty="0">
                <a:latin typeface="Trebuchet MS"/>
                <a:cs typeface="Trebuchet MS"/>
              </a:rPr>
              <a:t> </a:t>
            </a:r>
            <a:r>
              <a:rPr sz="1200" spc="-25" dirty="0">
                <a:latin typeface="Trebuchet MS"/>
                <a:cs typeface="Trebuchet MS"/>
              </a:rPr>
              <a:t>"pixels"</a:t>
            </a:r>
            <a:r>
              <a:rPr sz="1200" spc="-50" dirty="0">
                <a:latin typeface="Trebuchet MS"/>
                <a:cs typeface="Trebuchet MS"/>
              </a:rPr>
              <a:t> </a:t>
            </a:r>
            <a:r>
              <a:rPr sz="1200" spc="-40" dirty="0">
                <a:latin typeface="Trebuchet MS"/>
                <a:cs typeface="Trebuchet MS"/>
              </a:rPr>
              <a:t>column</a:t>
            </a:r>
            <a:r>
              <a:rPr sz="1200" spc="-20" dirty="0">
                <a:latin typeface="Trebuchet MS"/>
                <a:cs typeface="Trebuchet MS"/>
              </a:rPr>
              <a:t> </a:t>
            </a:r>
            <a:r>
              <a:rPr sz="1200" spc="-60" dirty="0">
                <a:latin typeface="Trebuchet MS"/>
                <a:cs typeface="Trebuchet MS"/>
              </a:rPr>
              <a:t>and</a:t>
            </a:r>
            <a:r>
              <a:rPr sz="1200" spc="-30" dirty="0">
                <a:latin typeface="Trebuchet MS"/>
                <a:cs typeface="Trebuchet MS"/>
              </a:rPr>
              <a:t> </a:t>
            </a:r>
            <a:r>
              <a:rPr sz="1200" spc="-15" dirty="0">
                <a:latin typeface="Trebuchet MS"/>
                <a:cs typeface="Trebuchet MS"/>
              </a:rPr>
              <a:t>your</a:t>
            </a:r>
            <a:r>
              <a:rPr sz="1200" spc="-25" dirty="0">
                <a:latin typeface="Trebuchet MS"/>
                <a:cs typeface="Trebuchet MS"/>
              </a:rPr>
              <a:t> </a:t>
            </a:r>
            <a:r>
              <a:rPr sz="1200" spc="-50" dirty="0">
                <a:latin typeface="Trebuchet MS"/>
                <a:cs typeface="Trebuchet MS"/>
              </a:rPr>
              <a:t>task</a:t>
            </a:r>
            <a:r>
              <a:rPr sz="1200" spc="-30" dirty="0">
                <a:latin typeface="Trebuchet MS"/>
                <a:cs typeface="Trebuchet MS"/>
              </a:rPr>
              <a:t> </a:t>
            </a:r>
            <a:r>
              <a:rPr sz="1200" spc="-45" dirty="0">
                <a:latin typeface="Trebuchet MS"/>
                <a:cs typeface="Trebuchet MS"/>
              </a:rPr>
              <a:t>is</a:t>
            </a:r>
            <a:r>
              <a:rPr sz="1200" spc="-25" dirty="0">
                <a:latin typeface="Trebuchet MS"/>
                <a:cs typeface="Trebuchet MS"/>
              </a:rPr>
              <a:t> </a:t>
            </a:r>
            <a:r>
              <a:rPr sz="1200" spc="-20" dirty="0">
                <a:latin typeface="Trebuchet MS"/>
                <a:cs typeface="Trebuchet MS"/>
              </a:rPr>
              <a:t>to</a:t>
            </a:r>
            <a:r>
              <a:rPr sz="1200" spc="-30" dirty="0">
                <a:latin typeface="Trebuchet MS"/>
                <a:cs typeface="Trebuchet MS"/>
              </a:rPr>
              <a:t> </a:t>
            </a:r>
            <a:r>
              <a:rPr sz="1200" spc="-50" dirty="0">
                <a:latin typeface="Trebuchet MS"/>
                <a:cs typeface="Trebuchet MS"/>
              </a:rPr>
              <a:t>predict</a:t>
            </a:r>
            <a:r>
              <a:rPr sz="1200" spc="-35" dirty="0">
                <a:latin typeface="Trebuchet MS"/>
                <a:cs typeface="Trebuchet MS"/>
              </a:rPr>
              <a:t> </a:t>
            </a:r>
            <a:r>
              <a:rPr sz="1200" spc="-55" dirty="0">
                <a:latin typeface="Trebuchet MS"/>
                <a:cs typeface="Trebuchet MS"/>
              </a:rPr>
              <a:t>the</a:t>
            </a:r>
            <a:r>
              <a:rPr sz="1200" spc="-35" dirty="0">
                <a:latin typeface="Trebuchet MS"/>
                <a:cs typeface="Trebuchet MS"/>
              </a:rPr>
              <a:t> </a:t>
            </a:r>
            <a:r>
              <a:rPr sz="1200" spc="-30" dirty="0">
                <a:latin typeface="Trebuchet MS"/>
                <a:cs typeface="Trebuchet MS"/>
              </a:rPr>
              <a:t>emotion </a:t>
            </a:r>
            <a:r>
              <a:rPr sz="1200" spc="-60" dirty="0">
                <a:latin typeface="Trebuchet MS"/>
                <a:cs typeface="Trebuchet MS"/>
              </a:rPr>
              <a:t>column.</a:t>
            </a:r>
            <a:endParaRPr sz="1200">
              <a:latin typeface="Trebuchet MS"/>
              <a:cs typeface="Trebuchet MS"/>
            </a:endParaRPr>
          </a:p>
          <a:p>
            <a:pPr marL="201295" marR="448309" indent="-189230">
              <a:lnSpc>
                <a:spcPct val="103400"/>
              </a:lnSpc>
              <a:spcBef>
                <a:spcPts val="830"/>
              </a:spcBef>
              <a:buClr>
                <a:srgbClr val="B61D42"/>
              </a:buClr>
              <a:buFont typeface="Wingdings"/>
              <a:buChar char=""/>
              <a:tabLst>
                <a:tab pos="201930" algn="l"/>
              </a:tabLst>
            </a:pPr>
            <a:r>
              <a:rPr sz="1200" spc="-20" dirty="0">
                <a:latin typeface="Trebuchet MS"/>
                <a:cs typeface="Trebuchet MS"/>
              </a:rPr>
              <a:t>This</a:t>
            </a:r>
            <a:r>
              <a:rPr sz="1200" spc="-30" dirty="0">
                <a:latin typeface="Trebuchet MS"/>
                <a:cs typeface="Trebuchet MS"/>
              </a:rPr>
              <a:t> </a:t>
            </a:r>
            <a:r>
              <a:rPr sz="1200" spc="-70" dirty="0">
                <a:latin typeface="Trebuchet MS"/>
                <a:cs typeface="Trebuchet MS"/>
              </a:rPr>
              <a:t>dataset</a:t>
            </a:r>
            <a:r>
              <a:rPr sz="1200" spc="-30" dirty="0">
                <a:latin typeface="Trebuchet MS"/>
                <a:cs typeface="Trebuchet MS"/>
              </a:rPr>
              <a:t> consists</a:t>
            </a:r>
            <a:r>
              <a:rPr sz="1200" spc="-25" dirty="0">
                <a:latin typeface="Trebuchet MS"/>
                <a:cs typeface="Trebuchet MS"/>
              </a:rPr>
              <a:t> </a:t>
            </a:r>
            <a:r>
              <a:rPr sz="1200" spc="-45" dirty="0">
                <a:latin typeface="Trebuchet MS"/>
                <a:cs typeface="Trebuchet MS"/>
              </a:rPr>
              <a:t>of</a:t>
            </a:r>
            <a:r>
              <a:rPr sz="1200" spc="-25" dirty="0">
                <a:latin typeface="Trebuchet MS"/>
                <a:cs typeface="Trebuchet MS"/>
              </a:rPr>
              <a:t> </a:t>
            </a:r>
            <a:r>
              <a:rPr sz="1200" spc="-35" dirty="0">
                <a:latin typeface="Trebuchet MS"/>
                <a:cs typeface="Trebuchet MS"/>
              </a:rPr>
              <a:t>35,887</a:t>
            </a:r>
            <a:r>
              <a:rPr sz="1200" spc="-50" dirty="0">
                <a:latin typeface="Trebuchet MS"/>
                <a:cs typeface="Trebuchet MS"/>
              </a:rPr>
              <a:t> </a:t>
            </a:r>
            <a:r>
              <a:rPr sz="1200" spc="-65" dirty="0">
                <a:latin typeface="Trebuchet MS"/>
                <a:cs typeface="Trebuchet MS"/>
              </a:rPr>
              <a:t>grayscale</a:t>
            </a:r>
            <a:r>
              <a:rPr sz="1200" spc="-30" dirty="0">
                <a:latin typeface="Trebuchet MS"/>
                <a:cs typeface="Trebuchet MS"/>
              </a:rPr>
              <a:t> </a:t>
            </a:r>
            <a:r>
              <a:rPr sz="1200" spc="-55" dirty="0">
                <a:latin typeface="Trebuchet MS"/>
                <a:cs typeface="Trebuchet MS"/>
              </a:rPr>
              <a:t>images.The</a:t>
            </a:r>
            <a:r>
              <a:rPr sz="1200" spc="-25" dirty="0">
                <a:latin typeface="Trebuchet MS"/>
                <a:cs typeface="Trebuchet MS"/>
              </a:rPr>
              <a:t> </a:t>
            </a:r>
            <a:r>
              <a:rPr sz="1200" spc="-55" dirty="0">
                <a:latin typeface="Trebuchet MS"/>
                <a:cs typeface="Trebuchet MS"/>
              </a:rPr>
              <a:t>training</a:t>
            </a:r>
            <a:r>
              <a:rPr sz="1200" spc="-40" dirty="0">
                <a:latin typeface="Trebuchet MS"/>
                <a:cs typeface="Trebuchet MS"/>
              </a:rPr>
              <a:t> </a:t>
            </a:r>
            <a:r>
              <a:rPr sz="1200" spc="-50" dirty="0">
                <a:latin typeface="Trebuchet MS"/>
                <a:cs typeface="Trebuchet MS"/>
              </a:rPr>
              <a:t>set</a:t>
            </a:r>
            <a:r>
              <a:rPr sz="1200" spc="-5" dirty="0">
                <a:latin typeface="Trebuchet MS"/>
                <a:cs typeface="Trebuchet MS"/>
              </a:rPr>
              <a:t> </a:t>
            </a:r>
            <a:r>
              <a:rPr sz="1200" spc="-30" dirty="0">
                <a:latin typeface="Trebuchet MS"/>
                <a:cs typeface="Trebuchet MS"/>
              </a:rPr>
              <a:t>consists</a:t>
            </a:r>
            <a:r>
              <a:rPr sz="1200" spc="-45" dirty="0">
                <a:latin typeface="Trebuchet MS"/>
                <a:cs typeface="Trebuchet MS"/>
              </a:rPr>
              <a:t> of</a:t>
            </a:r>
            <a:r>
              <a:rPr sz="1200" spc="-20" dirty="0">
                <a:latin typeface="Trebuchet MS"/>
                <a:cs typeface="Trebuchet MS"/>
              </a:rPr>
              <a:t> </a:t>
            </a:r>
            <a:r>
              <a:rPr sz="1200" spc="-35" dirty="0">
                <a:latin typeface="Trebuchet MS"/>
                <a:cs typeface="Trebuchet MS"/>
              </a:rPr>
              <a:t>28,709</a:t>
            </a:r>
            <a:r>
              <a:rPr sz="1200" spc="-50" dirty="0">
                <a:latin typeface="Trebuchet MS"/>
                <a:cs typeface="Trebuchet MS"/>
              </a:rPr>
              <a:t> examples.The </a:t>
            </a:r>
            <a:r>
              <a:rPr sz="1200" spc="-55" dirty="0">
                <a:latin typeface="Trebuchet MS"/>
                <a:cs typeface="Trebuchet MS"/>
              </a:rPr>
              <a:t>public</a:t>
            </a:r>
            <a:r>
              <a:rPr sz="1200" spc="-30" dirty="0">
                <a:latin typeface="Trebuchet MS"/>
                <a:cs typeface="Trebuchet MS"/>
              </a:rPr>
              <a:t> </a:t>
            </a:r>
            <a:r>
              <a:rPr sz="1200" spc="-55" dirty="0">
                <a:latin typeface="Trebuchet MS"/>
                <a:cs typeface="Trebuchet MS"/>
              </a:rPr>
              <a:t>test</a:t>
            </a:r>
            <a:r>
              <a:rPr sz="1200" spc="-30" dirty="0">
                <a:latin typeface="Trebuchet MS"/>
                <a:cs typeface="Trebuchet MS"/>
              </a:rPr>
              <a:t> </a:t>
            </a:r>
            <a:r>
              <a:rPr sz="1200" spc="-50" dirty="0">
                <a:latin typeface="Trebuchet MS"/>
                <a:cs typeface="Trebuchet MS"/>
              </a:rPr>
              <a:t>set </a:t>
            </a:r>
            <a:r>
              <a:rPr sz="1200" spc="-345" dirty="0">
                <a:latin typeface="Trebuchet MS"/>
                <a:cs typeface="Trebuchet MS"/>
              </a:rPr>
              <a:t> </a:t>
            </a:r>
            <a:r>
              <a:rPr sz="1200" spc="-30" dirty="0">
                <a:latin typeface="Trebuchet MS"/>
                <a:cs typeface="Trebuchet MS"/>
              </a:rPr>
              <a:t>consists</a:t>
            </a:r>
            <a:r>
              <a:rPr sz="1200" spc="-40" dirty="0">
                <a:latin typeface="Trebuchet MS"/>
                <a:cs typeface="Trebuchet MS"/>
              </a:rPr>
              <a:t> </a:t>
            </a:r>
            <a:r>
              <a:rPr sz="1200" spc="-55" dirty="0">
                <a:latin typeface="Trebuchet MS"/>
                <a:cs typeface="Trebuchet MS"/>
              </a:rPr>
              <a:t>of</a:t>
            </a:r>
            <a:r>
              <a:rPr sz="1200" spc="-45" dirty="0">
                <a:latin typeface="Trebuchet MS"/>
                <a:cs typeface="Trebuchet MS"/>
              </a:rPr>
              <a:t> </a:t>
            </a:r>
            <a:r>
              <a:rPr sz="1200" spc="-40" dirty="0">
                <a:latin typeface="Trebuchet MS"/>
                <a:cs typeface="Trebuchet MS"/>
              </a:rPr>
              <a:t>3,589</a:t>
            </a:r>
            <a:r>
              <a:rPr sz="1200" spc="-45" dirty="0">
                <a:latin typeface="Trebuchet MS"/>
                <a:cs typeface="Trebuchet MS"/>
              </a:rPr>
              <a:t> </a:t>
            </a:r>
            <a:r>
              <a:rPr sz="1200" spc="-65" dirty="0">
                <a:latin typeface="Trebuchet MS"/>
                <a:cs typeface="Trebuchet MS"/>
              </a:rPr>
              <a:t>examples.</a:t>
            </a:r>
            <a:endParaRPr sz="120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1299" y="1694152"/>
            <a:ext cx="2921635" cy="419346"/>
          </a:xfrm>
          <a:prstGeom prst="rect">
            <a:avLst/>
          </a:prstGeom>
        </p:spPr>
        <p:txBody>
          <a:bodyPr vert="horz" wrap="square" lIns="0" tIns="11430" rIns="0" bIns="0" rtlCol="0">
            <a:spAutoFit/>
          </a:bodyPr>
          <a:lstStyle/>
          <a:p>
            <a:pPr marL="12700">
              <a:lnSpc>
                <a:spcPct val="100000"/>
              </a:lnSpc>
              <a:spcBef>
                <a:spcPts val="90"/>
              </a:spcBef>
            </a:pPr>
            <a:r>
              <a:rPr sz="2650" spc="335" smtClean="0">
                <a:solidFill>
                  <a:srgbClr val="000000"/>
                </a:solidFill>
                <a:latin typeface="Trebuchet MS"/>
                <a:cs typeface="Trebuchet MS"/>
              </a:rPr>
              <a:t>METHODOLOGY</a:t>
            </a:r>
            <a:endParaRPr sz="2650">
              <a:latin typeface="Trebuchet MS"/>
              <a:cs typeface="Trebuchet MS"/>
            </a:endParaRPr>
          </a:p>
        </p:txBody>
      </p:sp>
      <p:sp>
        <p:nvSpPr>
          <p:cNvPr id="4" name="object 4"/>
          <p:cNvSpPr txBox="1"/>
          <p:nvPr/>
        </p:nvSpPr>
        <p:spPr>
          <a:xfrm>
            <a:off x="4782311" y="2630424"/>
            <a:ext cx="1455420" cy="873760"/>
          </a:xfrm>
          <a:prstGeom prst="rect">
            <a:avLst/>
          </a:prstGeom>
          <a:solidFill>
            <a:srgbClr val="FFFFFF"/>
          </a:solidFill>
          <a:ln w="13716">
            <a:solidFill>
              <a:srgbClr val="6791A0"/>
            </a:solidFill>
          </a:ln>
        </p:spPr>
        <p:txBody>
          <a:bodyPr vert="horz" wrap="square" lIns="0" tIns="89535" rIns="0" bIns="0" rtlCol="0">
            <a:spAutoFit/>
          </a:bodyPr>
          <a:lstStyle/>
          <a:p>
            <a:pPr marL="75565" marR="93980">
              <a:lnSpc>
                <a:spcPct val="102400"/>
              </a:lnSpc>
              <a:spcBef>
                <a:spcPts val="705"/>
              </a:spcBef>
            </a:pPr>
            <a:r>
              <a:rPr sz="1450" spc="185" dirty="0">
                <a:latin typeface="Trebuchet MS"/>
                <a:cs typeface="Trebuchet MS"/>
              </a:rPr>
              <a:t>C</a:t>
            </a:r>
            <a:r>
              <a:rPr sz="1450" spc="-145" dirty="0">
                <a:latin typeface="Trebuchet MS"/>
                <a:cs typeface="Trebuchet MS"/>
              </a:rPr>
              <a:t>a</a:t>
            </a:r>
            <a:r>
              <a:rPr sz="1450" spc="-65" dirty="0">
                <a:latin typeface="Trebuchet MS"/>
                <a:cs typeface="Trebuchet MS"/>
              </a:rPr>
              <a:t>p</a:t>
            </a:r>
            <a:r>
              <a:rPr sz="1450" spc="-85" dirty="0">
                <a:latin typeface="Trebuchet MS"/>
                <a:cs typeface="Trebuchet MS"/>
              </a:rPr>
              <a:t>t</a:t>
            </a:r>
            <a:r>
              <a:rPr sz="1450" spc="-50" dirty="0">
                <a:latin typeface="Trebuchet MS"/>
                <a:cs typeface="Trebuchet MS"/>
              </a:rPr>
              <a:t>u</a:t>
            </a:r>
            <a:r>
              <a:rPr sz="1450" dirty="0">
                <a:latin typeface="Trebuchet MS"/>
                <a:cs typeface="Trebuchet MS"/>
              </a:rPr>
              <a:t>r</a:t>
            </a:r>
            <a:r>
              <a:rPr sz="1450" spc="-80" dirty="0">
                <a:latin typeface="Trebuchet MS"/>
                <a:cs typeface="Trebuchet MS"/>
              </a:rPr>
              <a:t>e</a:t>
            </a:r>
            <a:r>
              <a:rPr sz="1450" spc="-50" dirty="0">
                <a:latin typeface="Trebuchet MS"/>
                <a:cs typeface="Trebuchet MS"/>
              </a:rPr>
              <a:t> </a:t>
            </a:r>
            <a:r>
              <a:rPr sz="1450" spc="-85" dirty="0">
                <a:latin typeface="Trebuchet MS"/>
                <a:cs typeface="Trebuchet MS"/>
              </a:rPr>
              <a:t>t</a:t>
            </a:r>
            <a:r>
              <a:rPr sz="1450" spc="-50" dirty="0">
                <a:latin typeface="Trebuchet MS"/>
                <a:cs typeface="Trebuchet MS"/>
              </a:rPr>
              <a:t>h</a:t>
            </a:r>
            <a:r>
              <a:rPr sz="1450" spc="-80" dirty="0">
                <a:latin typeface="Trebuchet MS"/>
                <a:cs typeface="Trebuchet MS"/>
              </a:rPr>
              <a:t>e</a:t>
            </a:r>
            <a:r>
              <a:rPr sz="1450" spc="-20" dirty="0">
                <a:latin typeface="Trebuchet MS"/>
                <a:cs typeface="Trebuchet MS"/>
              </a:rPr>
              <a:t> </a:t>
            </a:r>
            <a:r>
              <a:rPr sz="1450" spc="-165" dirty="0">
                <a:latin typeface="Trebuchet MS"/>
                <a:cs typeface="Trebuchet MS"/>
              </a:rPr>
              <a:t>f</a:t>
            </a:r>
            <a:r>
              <a:rPr sz="1450" spc="-130" dirty="0">
                <a:latin typeface="Trebuchet MS"/>
                <a:cs typeface="Trebuchet MS"/>
              </a:rPr>
              <a:t>a</a:t>
            </a:r>
            <a:r>
              <a:rPr sz="1450" spc="-85" dirty="0">
                <a:latin typeface="Trebuchet MS"/>
                <a:cs typeface="Trebuchet MS"/>
              </a:rPr>
              <a:t>c</a:t>
            </a:r>
            <a:r>
              <a:rPr sz="1450" spc="-55" dirty="0">
                <a:latin typeface="Trebuchet MS"/>
                <a:cs typeface="Trebuchet MS"/>
              </a:rPr>
              <a:t>e  </a:t>
            </a:r>
            <a:r>
              <a:rPr sz="1450" spc="35" dirty="0">
                <a:latin typeface="Trebuchet MS"/>
                <a:cs typeface="Trebuchet MS"/>
              </a:rPr>
              <a:t>o</a:t>
            </a:r>
            <a:r>
              <a:rPr sz="1450" spc="-165" dirty="0">
                <a:latin typeface="Trebuchet MS"/>
                <a:cs typeface="Trebuchet MS"/>
              </a:rPr>
              <a:t>f</a:t>
            </a:r>
            <a:r>
              <a:rPr sz="1450" spc="-40" dirty="0">
                <a:latin typeface="Trebuchet MS"/>
                <a:cs typeface="Trebuchet MS"/>
              </a:rPr>
              <a:t> </a:t>
            </a:r>
            <a:r>
              <a:rPr sz="1450" spc="-50" dirty="0">
                <a:latin typeface="Trebuchet MS"/>
                <a:cs typeface="Trebuchet MS"/>
              </a:rPr>
              <a:t>u</a:t>
            </a:r>
            <a:r>
              <a:rPr sz="1450" spc="-10" dirty="0">
                <a:latin typeface="Trebuchet MS"/>
                <a:cs typeface="Trebuchet MS"/>
              </a:rPr>
              <a:t>s</a:t>
            </a:r>
            <a:r>
              <a:rPr sz="1450" spc="-80" dirty="0">
                <a:latin typeface="Trebuchet MS"/>
                <a:cs typeface="Trebuchet MS"/>
              </a:rPr>
              <a:t>e</a:t>
            </a:r>
            <a:r>
              <a:rPr sz="1450" spc="25" dirty="0">
                <a:latin typeface="Trebuchet MS"/>
                <a:cs typeface="Trebuchet MS"/>
              </a:rPr>
              <a:t>r</a:t>
            </a:r>
            <a:r>
              <a:rPr sz="1450" spc="-45" dirty="0">
                <a:latin typeface="Trebuchet MS"/>
                <a:cs typeface="Trebuchet MS"/>
              </a:rPr>
              <a:t> </a:t>
            </a:r>
            <a:r>
              <a:rPr sz="1450" spc="-50" dirty="0">
                <a:latin typeface="Trebuchet MS"/>
                <a:cs typeface="Trebuchet MS"/>
              </a:rPr>
              <a:t>u</a:t>
            </a:r>
            <a:r>
              <a:rPr sz="1450" spc="-10" dirty="0">
                <a:latin typeface="Trebuchet MS"/>
                <a:cs typeface="Trebuchet MS"/>
              </a:rPr>
              <a:t>s</a:t>
            </a:r>
            <a:r>
              <a:rPr sz="1450" spc="-90" dirty="0">
                <a:latin typeface="Trebuchet MS"/>
                <a:cs typeface="Trebuchet MS"/>
              </a:rPr>
              <a:t>i</a:t>
            </a:r>
            <a:r>
              <a:rPr sz="1450" spc="-50" dirty="0">
                <a:latin typeface="Trebuchet MS"/>
                <a:cs typeface="Trebuchet MS"/>
              </a:rPr>
              <a:t>n</a:t>
            </a:r>
            <a:r>
              <a:rPr sz="1450" spc="-70" dirty="0">
                <a:latin typeface="Trebuchet MS"/>
                <a:cs typeface="Trebuchet MS"/>
              </a:rPr>
              <a:t>g  </a:t>
            </a:r>
            <a:r>
              <a:rPr sz="1450" spc="-75" dirty="0">
                <a:latin typeface="Trebuchet MS"/>
                <a:cs typeface="Trebuchet MS"/>
              </a:rPr>
              <a:t>webcam</a:t>
            </a:r>
            <a:endParaRPr sz="1450">
              <a:latin typeface="Trebuchet MS"/>
              <a:cs typeface="Trebuchet MS"/>
            </a:endParaRPr>
          </a:p>
        </p:txBody>
      </p:sp>
      <p:sp>
        <p:nvSpPr>
          <p:cNvPr id="5" name="object 5"/>
          <p:cNvSpPr txBox="1"/>
          <p:nvPr/>
        </p:nvSpPr>
        <p:spPr>
          <a:xfrm>
            <a:off x="691895" y="2630424"/>
            <a:ext cx="1455420" cy="807720"/>
          </a:xfrm>
          <a:prstGeom prst="rect">
            <a:avLst/>
          </a:prstGeom>
          <a:solidFill>
            <a:srgbClr val="FFFFFF"/>
          </a:solidFill>
          <a:ln w="13715">
            <a:solidFill>
              <a:srgbClr val="6791A0"/>
            </a:solidFill>
          </a:ln>
        </p:spPr>
        <p:txBody>
          <a:bodyPr vert="horz" wrap="square" lIns="0" tIns="3175" rIns="0" bIns="0" rtlCol="0">
            <a:spAutoFit/>
          </a:bodyPr>
          <a:lstStyle/>
          <a:p>
            <a:pPr>
              <a:lnSpc>
                <a:spcPct val="100000"/>
              </a:lnSpc>
              <a:spcBef>
                <a:spcPts val="25"/>
              </a:spcBef>
            </a:pPr>
            <a:endParaRPr sz="1950">
              <a:latin typeface="Times New Roman"/>
              <a:cs typeface="Times New Roman"/>
            </a:endParaRPr>
          </a:p>
          <a:p>
            <a:pPr marL="75565">
              <a:lnSpc>
                <a:spcPct val="100000"/>
              </a:lnSpc>
            </a:pPr>
            <a:r>
              <a:rPr sz="1450" spc="-35" dirty="0">
                <a:latin typeface="Trebuchet MS"/>
                <a:cs typeface="Trebuchet MS"/>
              </a:rPr>
              <a:t>I</a:t>
            </a:r>
            <a:r>
              <a:rPr sz="1450" spc="-50" dirty="0">
                <a:latin typeface="Trebuchet MS"/>
                <a:cs typeface="Trebuchet MS"/>
              </a:rPr>
              <a:t>n</a:t>
            </a:r>
            <a:r>
              <a:rPr sz="1450" spc="-65" dirty="0">
                <a:latin typeface="Trebuchet MS"/>
                <a:cs typeface="Trebuchet MS"/>
              </a:rPr>
              <a:t>p</a:t>
            </a:r>
            <a:r>
              <a:rPr sz="1450" spc="-50" dirty="0">
                <a:latin typeface="Trebuchet MS"/>
                <a:cs typeface="Trebuchet MS"/>
              </a:rPr>
              <a:t>u</a:t>
            </a:r>
            <a:r>
              <a:rPr sz="1450" spc="-80" dirty="0">
                <a:latin typeface="Trebuchet MS"/>
                <a:cs typeface="Trebuchet MS"/>
              </a:rPr>
              <a:t>t</a:t>
            </a:r>
            <a:r>
              <a:rPr sz="1450" spc="-40" dirty="0">
                <a:latin typeface="Trebuchet MS"/>
                <a:cs typeface="Trebuchet MS"/>
              </a:rPr>
              <a:t> </a:t>
            </a:r>
            <a:r>
              <a:rPr sz="1450" spc="225" dirty="0">
                <a:latin typeface="Trebuchet MS"/>
                <a:cs typeface="Trebuchet MS"/>
              </a:rPr>
              <a:t>D</a:t>
            </a:r>
            <a:r>
              <a:rPr sz="1450" spc="-130" dirty="0">
                <a:latin typeface="Trebuchet MS"/>
                <a:cs typeface="Trebuchet MS"/>
              </a:rPr>
              <a:t>a</a:t>
            </a:r>
            <a:r>
              <a:rPr sz="1450" spc="-85" dirty="0">
                <a:latin typeface="Trebuchet MS"/>
                <a:cs typeface="Trebuchet MS"/>
              </a:rPr>
              <a:t>t</a:t>
            </a:r>
            <a:r>
              <a:rPr sz="1450" spc="-130" dirty="0">
                <a:latin typeface="Trebuchet MS"/>
                <a:cs typeface="Trebuchet MS"/>
              </a:rPr>
              <a:t>a</a:t>
            </a:r>
            <a:r>
              <a:rPr sz="1450" spc="-10" dirty="0">
                <a:latin typeface="Trebuchet MS"/>
                <a:cs typeface="Trebuchet MS"/>
              </a:rPr>
              <a:t>s</a:t>
            </a:r>
            <a:r>
              <a:rPr sz="1450" spc="-95" dirty="0">
                <a:latin typeface="Trebuchet MS"/>
                <a:cs typeface="Trebuchet MS"/>
              </a:rPr>
              <a:t>e</a:t>
            </a:r>
            <a:r>
              <a:rPr sz="1450" spc="-80" dirty="0">
                <a:latin typeface="Trebuchet MS"/>
                <a:cs typeface="Trebuchet MS"/>
              </a:rPr>
              <a:t>t</a:t>
            </a:r>
            <a:endParaRPr sz="1450">
              <a:latin typeface="Trebuchet MS"/>
              <a:cs typeface="Trebuchet MS"/>
            </a:endParaRPr>
          </a:p>
        </p:txBody>
      </p:sp>
      <p:sp>
        <p:nvSpPr>
          <p:cNvPr id="6" name="object 6"/>
          <p:cNvSpPr txBox="1"/>
          <p:nvPr/>
        </p:nvSpPr>
        <p:spPr>
          <a:xfrm>
            <a:off x="6766559" y="4117847"/>
            <a:ext cx="1457325" cy="873760"/>
          </a:xfrm>
          <a:prstGeom prst="rect">
            <a:avLst/>
          </a:prstGeom>
          <a:solidFill>
            <a:srgbClr val="FFFFFF"/>
          </a:solidFill>
          <a:ln w="13715">
            <a:solidFill>
              <a:srgbClr val="6791A0"/>
            </a:solidFill>
          </a:ln>
        </p:spPr>
        <p:txBody>
          <a:bodyPr vert="horz" wrap="square" lIns="0" tIns="6985" rIns="0" bIns="0" rtlCol="0">
            <a:spAutoFit/>
          </a:bodyPr>
          <a:lstStyle/>
          <a:p>
            <a:pPr>
              <a:lnSpc>
                <a:spcPct val="100000"/>
              </a:lnSpc>
              <a:spcBef>
                <a:spcPts val="55"/>
              </a:spcBef>
            </a:pPr>
            <a:endParaRPr sz="1350">
              <a:latin typeface="Times New Roman"/>
              <a:cs typeface="Times New Roman"/>
            </a:endParaRPr>
          </a:p>
          <a:p>
            <a:pPr marL="75565" marR="326390">
              <a:lnSpc>
                <a:spcPct val="102099"/>
              </a:lnSpc>
            </a:pPr>
            <a:r>
              <a:rPr sz="1450" spc="225" smtClean="0">
                <a:latin typeface="Trebuchet MS"/>
                <a:cs typeface="Trebuchet MS"/>
              </a:rPr>
              <a:t>D</a:t>
            </a:r>
            <a:r>
              <a:rPr sz="1450" spc="-80" smtClean="0">
                <a:latin typeface="Trebuchet MS"/>
                <a:cs typeface="Trebuchet MS"/>
              </a:rPr>
              <a:t>e</a:t>
            </a:r>
            <a:r>
              <a:rPr sz="1450" spc="-85" smtClean="0">
                <a:latin typeface="Trebuchet MS"/>
                <a:cs typeface="Trebuchet MS"/>
              </a:rPr>
              <a:t>t</a:t>
            </a:r>
            <a:r>
              <a:rPr sz="1450" spc="-95" smtClean="0">
                <a:latin typeface="Trebuchet MS"/>
                <a:cs typeface="Trebuchet MS"/>
              </a:rPr>
              <a:t>e</a:t>
            </a:r>
            <a:r>
              <a:rPr sz="1450" spc="-70" smtClean="0">
                <a:latin typeface="Trebuchet MS"/>
                <a:cs typeface="Trebuchet MS"/>
              </a:rPr>
              <a:t>c</a:t>
            </a:r>
            <a:r>
              <a:rPr sz="1450" spc="-85" smtClean="0">
                <a:latin typeface="Trebuchet MS"/>
                <a:cs typeface="Trebuchet MS"/>
              </a:rPr>
              <a:t>t</a:t>
            </a:r>
            <a:r>
              <a:rPr sz="1450" spc="-90" smtClean="0">
                <a:latin typeface="Trebuchet MS"/>
                <a:cs typeface="Trebuchet MS"/>
              </a:rPr>
              <a:t>i</a:t>
            </a:r>
            <a:r>
              <a:rPr sz="1450" spc="-50" smtClean="0">
                <a:latin typeface="Trebuchet MS"/>
                <a:cs typeface="Trebuchet MS"/>
              </a:rPr>
              <a:t>n</a:t>
            </a:r>
            <a:r>
              <a:rPr sz="1450" spc="-95" smtClean="0">
                <a:latin typeface="Trebuchet MS"/>
                <a:cs typeface="Trebuchet MS"/>
              </a:rPr>
              <a:t>g</a:t>
            </a:r>
            <a:r>
              <a:rPr sz="1450" spc="-20" smtClean="0">
                <a:latin typeface="Trebuchet MS"/>
                <a:cs typeface="Trebuchet MS"/>
              </a:rPr>
              <a:t> </a:t>
            </a:r>
            <a:r>
              <a:rPr sz="1450" spc="-85" dirty="0">
                <a:latin typeface="Trebuchet MS"/>
                <a:cs typeface="Trebuchet MS"/>
              </a:rPr>
              <a:t>t</a:t>
            </a:r>
            <a:r>
              <a:rPr sz="1450" spc="-50" dirty="0">
                <a:latin typeface="Trebuchet MS"/>
                <a:cs typeface="Trebuchet MS"/>
              </a:rPr>
              <a:t>h</a:t>
            </a:r>
            <a:r>
              <a:rPr sz="1450" spc="-55" dirty="0">
                <a:latin typeface="Trebuchet MS"/>
                <a:cs typeface="Trebuchet MS"/>
              </a:rPr>
              <a:t>e  </a:t>
            </a:r>
            <a:r>
              <a:rPr sz="1450" spc="-45" dirty="0">
                <a:latin typeface="Trebuchet MS"/>
                <a:cs typeface="Trebuchet MS"/>
              </a:rPr>
              <a:t>emotion</a:t>
            </a:r>
            <a:endParaRPr sz="1450">
              <a:latin typeface="Trebuchet MS"/>
              <a:cs typeface="Trebuchet MS"/>
            </a:endParaRPr>
          </a:p>
        </p:txBody>
      </p:sp>
      <p:sp>
        <p:nvSpPr>
          <p:cNvPr id="7" name="object 7"/>
          <p:cNvSpPr txBox="1"/>
          <p:nvPr/>
        </p:nvSpPr>
        <p:spPr>
          <a:xfrm>
            <a:off x="6845807" y="2630424"/>
            <a:ext cx="1457325" cy="873760"/>
          </a:xfrm>
          <a:prstGeom prst="rect">
            <a:avLst/>
          </a:prstGeom>
          <a:solidFill>
            <a:srgbClr val="FFFFFF"/>
          </a:solidFill>
          <a:ln w="13715">
            <a:solidFill>
              <a:srgbClr val="6791A0"/>
            </a:solidFill>
          </a:ln>
        </p:spPr>
        <p:txBody>
          <a:bodyPr vert="horz" wrap="square" lIns="0" tIns="6985" rIns="0" bIns="0" rtlCol="0">
            <a:spAutoFit/>
          </a:bodyPr>
          <a:lstStyle/>
          <a:p>
            <a:pPr>
              <a:lnSpc>
                <a:spcPct val="100000"/>
              </a:lnSpc>
              <a:spcBef>
                <a:spcPts val="55"/>
              </a:spcBef>
            </a:pPr>
            <a:endParaRPr sz="1350">
              <a:latin typeface="Times New Roman"/>
              <a:cs typeface="Times New Roman"/>
            </a:endParaRPr>
          </a:p>
          <a:p>
            <a:pPr marL="76200" marR="329565">
              <a:lnSpc>
                <a:spcPct val="102099"/>
              </a:lnSpc>
            </a:pPr>
            <a:r>
              <a:rPr sz="1450" spc="-65" dirty="0">
                <a:latin typeface="Trebuchet MS"/>
                <a:cs typeface="Trebuchet MS"/>
              </a:rPr>
              <a:t>F</a:t>
            </a:r>
            <a:r>
              <a:rPr sz="1450" spc="-130" dirty="0">
                <a:latin typeface="Trebuchet MS"/>
                <a:cs typeface="Trebuchet MS"/>
              </a:rPr>
              <a:t>a</a:t>
            </a:r>
            <a:r>
              <a:rPr sz="1450" spc="-85" dirty="0">
                <a:latin typeface="Trebuchet MS"/>
                <a:cs typeface="Trebuchet MS"/>
              </a:rPr>
              <a:t>c</a:t>
            </a:r>
            <a:r>
              <a:rPr sz="1450" spc="-90" dirty="0">
                <a:latin typeface="Trebuchet MS"/>
                <a:cs typeface="Trebuchet MS"/>
              </a:rPr>
              <a:t>i</a:t>
            </a:r>
            <a:r>
              <a:rPr sz="1450" spc="-130" dirty="0">
                <a:latin typeface="Trebuchet MS"/>
                <a:cs typeface="Trebuchet MS"/>
              </a:rPr>
              <a:t>a</a:t>
            </a:r>
            <a:r>
              <a:rPr sz="1450" spc="-105" dirty="0">
                <a:latin typeface="Trebuchet MS"/>
                <a:cs typeface="Trebuchet MS"/>
              </a:rPr>
              <a:t>l</a:t>
            </a:r>
            <a:r>
              <a:rPr sz="1450" spc="-20" dirty="0">
                <a:latin typeface="Trebuchet MS"/>
                <a:cs typeface="Trebuchet MS"/>
              </a:rPr>
              <a:t> </a:t>
            </a:r>
            <a:r>
              <a:rPr sz="1450" spc="-95" dirty="0">
                <a:latin typeface="Trebuchet MS"/>
                <a:cs typeface="Trebuchet MS"/>
              </a:rPr>
              <a:t>Fe</a:t>
            </a:r>
            <a:r>
              <a:rPr sz="1450" spc="-130" dirty="0">
                <a:latin typeface="Trebuchet MS"/>
                <a:cs typeface="Trebuchet MS"/>
              </a:rPr>
              <a:t>a</a:t>
            </a:r>
            <a:r>
              <a:rPr sz="1450" spc="-85" dirty="0">
                <a:latin typeface="Trebuchet MS"/>
                <a:cs typeface="Trebuchet MS"/>
              </a:rPr>
              <a:t>t</a:t>
            </a:r>
            <a:r>
              <a:rPr sz="1450" spc="-50" dirty="0">
                <a:latin typeface="Trebuchet MS"/>
                <a:cs typeface="Trebuchet MS"/>
              </a:rPr>
              <a:t>u</a:t>
            </a:r>
            <a:r>
              <a:rPr sz="1450" dirty="0">
                <a:latin typeface="Trebuchet MS"/>
                <a:cs typeface="Trebuchet MS"/>
              </a:rPr>
              <a:t>r</a:t>
            </a:r>
            <a:r>
              <a:rPr sz="1450" spc="-55" dirty="0">
                <a:latin typeface="Trebuchet MS"/>
                <a:cs typeface="Trebuchet MS"/>
              </a:rPr>
              <a:t>e  </a:t>
            </a:r>
            <a:r>
              <a:rPr sz="1450" spc="-50" dirty="0">
                <a:latin typeface="Trebuchet MS"/>
                <a:cs typeface="Trebuchet MS"/>
              </a:rPr>
              <a:t>Extraction</a:t>
            </a:r>
            <a:endParaRPr sz="1450">
              <a:latin typeface="Trebuchet MS"/>
              <a:cs typeface="Trebuchet MS"/>
            </a:endParaRPr>
          </a:p>
        </p:txBody>
      </p:sp>
      <p:sp>
        <p:nvSpPr>
          <p:cNvPr id="8" name="object 8"/>
          <p:cNvSpPr txBox="1"/>
          <p:nvPr/>
        </p:nvSpPr>
        <p:spPr>
          <a:xfrm>
            <a:off x="2717292" y="2630424"/>
            <a:ext cx="1455420" cy="807720"/>
          </a:xfrm>
          <a:prstGeom prst="rect">
            <a:avLst/>
          </a:prstGeom>
          <a:solidFill>
            <a:srgbClr val="FFFFFF"/>
          </a:solidFill>
          <a:ln w="13716">
            <a:solidFill>
              <a:srgbClr val="6791A0"/>
            </a:solidFill>
          </a:ln>
        </p:spPr>
        <p:txBody>
          <a:bodyPr vert="horz" wrap="square" lIns="0" tIns="170815" rIns="0" bIns="0" rtlCol="0">
            <a:spAutoFit/>
          </a:bodyPr>
          <a:lstStyle/>
          <a:p>
            <a:pPr marL="75565" marR="413384">
              <a:lnSpc>
                <a:spcPct val="102099"/>
              </a:lnSpc>
              <a:spcBef>
                <a:spcPts val="1345"/>
              </a:spcBef>
            </a:pPr>
            <a:r>
              <a:rPr sz="1450" spc="-130" dirty="0">
                <a:latin typeface="Trebuchet MS"/>
                <a:cs typeface="Trebuchet MS"/>
              </a:rPr>
              <a:t>T</a:t>
            </a:r>
            <a:r>
              <a:rPr sz="1450" spc="30" dirty="0">
                <a:latin typeface="Trebuchet MS"/>
                <a:cs typeface="Trebuchet MS"/>
              </a:rPr>
              <a:t>r</a:t>
            </a:r>
            <a:r>
              <a:rPr sz="1450" spc="-130" dirty="0">
                <a:latin typeface="Trebuchet MS"/>
                <a:cs typeface="Trebuchet MS"/>
              </a:rPr>
              <a:t>a</a:t>
            </a:r>
            <a:r>
              <a:rPr sz="1450" spc="-105" dirty="0">
                <a:latin typeface="Trebuchet MS"/>
                <a:cs typeface="Trebuchet MS"/>
              </a:rPr>
              <a:t>i</a:t>
            </a:r>
            <a:r>
              <a:rPr sz="1450" spc="-50" dirty="0">
                <a:latin typeface="Trebuchet MS"/>
                <a:cs typeface="Trebuchet MS"/>
              </a:rPr>
              <a:t>n</a:t>
            </a:r>
            <a:r>
              <a:rPr sz="1450" spc="-90" dirty="0">
                <a:latin typeface="Trebuchet MS"/>
                <a:cs typeface="Trebuchet MS"/>
              </a:rPr>
              <a:t>i</a:t>
            </a:r>
            <a:r>
              <a:rPr sz="1450" spc="-50" dirty="0">
                <a:latin typeface="Trebuchet MS"/>
                <a:cs typeface="Trebuchet MS"/>
              </a:rPr>
              <a:t>n</a:t>
            </a:r>
            <a:r>
              <a:rPr sz="1450" spc="-95" dirty="0">
                <a:latin typeface="Trebuchet MS"/>
                <a:cs typeface="Trebuchet MS"/>
              </a:rPr>
              <a:t>g</a:t>
            </a:r>
            <a:r>
              <a:rPr sz="1450" spc="-35" dirty="0">
                <a:latin typeface="Trebuchet MS"/>
                <a:cs typeface="Trebuchet MS"/>
              </a:rPr>
              <a:t> </a:t>
            </a:r>
            <a:r>
              <a:rPr sz="1450" spc="-85" dirty="0">
                <a:latin typeface="Trebuchet MS"/>
                <a:cs typeface="Trebuchet MS"/>
              </a:rPr>
              <a:t>t</a:t>
            </a:r>
            <a:r>
              <a:rPr sz="1450" spc="-50" dirty="0">
                <a:latin typeface="Trebuchet MS"/>
                <a:cs typeface="Trebuchet MS"/>
              </a:rPr>
              <a:t>h</a:t>
            </a:r>
            <a:r>
              <a:rPr sz="1450" spc="-55" dirty="0">
                <a:latin typeface="Trebuchet MS"/>
                <a:cs typeface="Trebuchet MS"/>
              </a:rPr>
              <a:t>e  </a:t>
            </a:r>
            <a:r>
              <a:rPr sz="1450" spc="215" dirty="0">
                <a:latin typeface="Trebuchet MS"/>
                <a:cs typeface="Trebuchet MS"/>
              </a:rPr>
              <a:t>CNN</a:t>
            </a:r>
            <a:r>
              <a:rPr sz="1450" spc="-105" dirty="0">
                <a:latin typeface="Trebuchet MS"/>
                <a:cs typeface="Trebuchet MS"/>
              </a:rPr>
              <a:t> </a:t>
            </a:r>
            <a:r>
              <a:rPr sz="1450" spc="-20" dirty="0">
                <a:latin typeface="Trebuchet MS"/>
                <a:cs typeface="Trebuchet MS"/>
              </a:rPr>
              <a:t>Model</a:t>
            </a:r>
            <a:endParaRPr sz="1450">
              <a:latin typeface="Trebuchet MS"/>
              <a:cs typeface="Trebuchet MS"/>
            </a:endParaRPr>
          </a:p>
        </p:txBody>
      </p:sp>
      <p:sp>
        <p:nvSpPr>
          <p:cNvPr id="9" name="object 9"/>
          <p:cNvSpPr txBox="1"/>
          <p:nvPr/>
        </p:nvSpPr>
        <p:spPr>
          <a:xfrm>
            <a:off x="4666488" y="4117847"/>
            <a:ext cx="1455420" cy="873760"/>
          </a:xfrm>
          <a:prstGeom prst="rect">
            <a:avLst/>
          </a:prstGeom>
          <a:solidFill>
            <a:srgbClr val="FFFFFF"/>
          </a:solidFill>
          <a:ln w="13716">
            <a:solidFill>
              <a:srgbClr val="6791A0"/>
            </a:solidFill>
          </a:ln>
        </p:spPr>
        <p:txBody>
          <a:bodyPr vert="horz" wrap="square" lIns="0" tIns="0" rIns="0" bIns="0" rtlCol="0">
            <a:spAutoFit/>
          </a:bodyPr>
          <a:lstStyle/>
          <a:p>
            <a:pPr>
              <a:lnSpc>
                <a:spcPct val="100000"/>
              </a:lnSpc>
            </a:pPr>
            <a:endParaRPr sz="2200">
              <a:latin typeface="Times New Roman"/>
              <a:cs typeface="Times New Roman"/>
            </a:endParaRPr>
          </a:p>
          <a:p>
            <a:pPr marL="75565">
              <a:lnSpc>
                <a:spcPct val="100000"/>
              </a:lnSpc>
              <a:spcBef>
                <a:spcPts val="5"/>
              </a:spcBef>
            </a:pPr>
            <a:r>
              <a:rPr sz="1450" spc="-20" dirty="0">
                <a:latin typeface="Trebuchet MS"/>
                <a:cs typeface="Trebuchet MS"/>
              </a:rPr>
              <a:t>Music</a:t>
            </a:r>
            <a:r>
              <a:rPr sz="1450" spc="-80" dirty="0">
                <a:latin typeface="Trebuchet MS"/>
                <a:cs typeface="Trebuchet MS"/>
              </a:rPr>
              <a:t> </a:t>
            </a:r>
            <a:r>
              <a:rPr sz="1450" spc="-50" dirty="0">
                <a:latin typeface="Trebuchet MS"/>
                <a:cs typeface="Trebuchet MS"/>
              </a:rPr>
              <a:t>Classifier</a:t>
            </a:r>
            <a:endParaRPr sz="1450">
              <a:latin typeface="Trebuchet MS"/>
              <a:cs typeface="Trebuchet MS"/>
            </a:endParaRPr>
          </a:p>
        </p:txBody>
      </p:sp>
      <p:sp>
        <p:nvSpPr>
          <p:cNvPr id="10" name="object 10"/>
          <p:cNvSpPr txBox="1"/>
          <p:nvPr/>
        </p:nvSpPr>
        <p:spPr>
          <a:xfrm>
            <a:off x="2564892" y="4117847"/>
            <a:ext cx="1455420" cy="873760"/>
          </a:xfrm>
          <a:prstGeom prst="rect">
            <a:avLst/>
          </a:prstGeom>
          <a:solidFill>
            <a:srgbClr val="FFFFFF"/>
          </a:solidFill>
          <a:ln w="13716">
            <a:solidFill>
              <a:srgbClr val="6791A0"/>
            </a:solidFill>
          </a:ln>
        </p:spPr>
        <p:txBody>
          <a:bodyPr vert="horz" wrap="square" lIns="0" tIns="6985" rIns="0" bIns="0" rtlCol="0">
            <a:spAutoFit/>
          </a:bodyPr>
          <a:lstStyle/>
          <a:p>
            <a:pPr>
              <a:lnSpc>
                <a:spcPct val="100000"/>
              </a:lnSpc>
              <a:spcBef>
                <a:spcPts val="55"/>
              </a:spcBef>
            </a:pPr>
            <a:endParaRPr sz="1350">
              <a:latin typeface="Times New Roman"/>
              <a:cs typeface="Times New Roman"/>
            </a:endParaRPr>
          </a:p>
          <a:p>
            <a:pPr marL="75565" marR="222250">
              <a:lnSpc>
                <a:spcPct val="102099"/>
              </a:lnSpc>
            </a:pPr>
            <a:r>
              <a:rPr sz="1450" spc="114" dirty="0">
                <a:latin typeface="Trebuchet MS"/>
                <a:cs typeface="Trebuchet MS"/>
              </a:rPr>
              <a:t>G</a:t>
            </a:r>
            <a:r>
              <a:rPr sz="1450" spc="-80" dirty="0">
                <a:latin typeface="Trebuchet MS"/>
                <a:cs typeface="Trebuchet MS"/>
              </a:rPr>
              <a:t>e</a:t>
            </a:r>
            <a:r>
              <a:rPr sz="1450" spc="-50" dirty="0">
                <a:latin typeface="Trebuchet MS"/>
                <a:cs typeface="Trebuchet MS"/>
              </a:rPr>
              <a:t>n</a:t>
            </a:r>
            <a:r>
              <a:rPr sz="1450" spc="-95" dirty="0">
                <a:latin typeface="Trebuchet MS"/>
                <a:cs typeface="Trebuchet MS"/>
              </a:rPr>
              <a:t>e</a:t>
            </a:r>
            <a:r>
              <a:rPr sz="1450" spc="30" dirty="0">
                <a:latin typeface="Trebuchet MS"/>
                <a:cs typeface="Trebuchet MS"/>
              </a:rPr>
              <a:t>r</a:t>
            </a:r>
            <a:r>
              <a:rPr sz="1450" spc="-130" dirty="0">
                <a:latin typeface="Trebuchet MS"/>
                <a:cs typeface="Trebuchet MS"/>
              </a:rPr>
              <a:t>a</a:t>
            </a:r>
            <a:r>
              <a:rPr sz="1450" spc="-85" dirty="0">
                <a:latin typeface="Trebuchet MS"/>
                <a:cs typeface="Trebuchet MS"/>
              </a:rPr>
              <a:t>t</a:t>
            </a:r>
            <a:r>
              <a:rPr sz="1450" spc="-105" dirty="0">
                <a:latin typeface="Trebuchet MS"/>
                <a:cs typeface="Trebuchet MS"/>
              </a:rPr>
              <a:t>i</a:t>
            </a:r>
            <a:r>
              <a:rPr sz="1450" spc="-50" dirty="0">
                <a:latin typeface="Trebuchet MS"/>
                <a:cs typeface="Trebuchet MS"/>
              </a:rPr>
              <a:t>n</a:t>
            </a:r>
            <a:r>
              <a:rPr sz="1450" spc="-95" dirty="0">
                <a:latin typeface="Trebuchet MS"/>
                <a:cs typeface="Trebuchet MS"/>
              </a:rPr>
              <a:t>g</a:t>
            </a:r>
            <a:r>
              <a:rPr sz="1450" spc="-20" dirty="0">
                <a:latin typeface="Trebuchet MS"/>
                <a:cs typeface="Trebuchet MS"/>
              </a:rPr>
              <a:t> </a:t>
            </a:r>
            <a:r>
              <a:rPr sz="1450" spc="-85" dirty="0">
                <a:latin typeface="Trebuchet MS"/>
                <a:cs typeface="Trebuchet MS"/>
              </a:rPr>
              <a:t>t</a:t>
            </a:r>
            <a:r>
              <a:rPr sz="1450" spc="-50" dirty="0">
                <a:latin typeface="Trebuchet MS"/>
                <a:cs typeface="Trebuchet MS"/>
              </a:rPr>
              <a:t>h</a:t>
            </a:r>
            <a:r>
              <a:rPr sz="1450" spc="-55" dirty="0">
                <a:latin typeface="Trebuchet MS"/>
                <a:cs typeface="Trebuchet MS"/>
              </a:rPr>
              <a:t>e  </a:t>
            </a:r>
            <a:r>
              <a:rPr sz="1450" spc="-90" dirty="0">
                <a:latin typeface="Trebuchet MS"/>
                <a:cs typeface="Trebuchet MS"/>
              </a:rPr>
              <a:t>Playlist</a:t>
            </a:r>
            <a:endParaRPr sz="1450">
              <a:latin typeface="Trebuchet MS"/>
              <a:cs typeface="Trebuchet MS"/>
            </a:endParaRPr>
          </a:p>
        </p:txBody>
      </p:sp>
      <p:sp>
        <p:nvSpPr>
          <p:cNvPr id="11" name="object 11"/>
          <p:cNvSpPr/>
          <p:nvPr/>
        </p:nvSpPr>
        <p:spPr>
          <a:xfrm>
            <a:off x="2153411" y="2953511"/>
            <a:ext cx="563880" cy="187960"/>
          </a:xfrm>
          <a:custGeom>
            <a:avLst/>
            <a:gdLst/>
            <a:ahLst/>
            <a:cxnLst/>
            <a:rect l="l" t="t" r="r" b="b"/>
            <a:pathLst>
              <a:path w="563880" h="187960">
                <a:moveTo>
                  <a:pt x="504037" y="124968"/>
                </a:moveTo>
                <a:lnTo>
                  <a:pt x="406908" y="124968"/>
                </a:lnTo>
                <a:lnTo>
                  <a:pt x="406908" y="62484"/>
                </a:lnTo>
                <a:lnTo>
                  <a:pt x="375922" y="62134"/>
                </a:lnTo>
                <a:lnTo>
                  <a:pt x="376428" y="0"/>
                </a:lnTo>
                <a:lnTo>
                  <a:pt x="563880" y="96012"/>
                </a:lnTo>
                <a:lnTo>
                  <a:pt x="504037" y="124968"/>
                </a:lnTo>
                <a:close/>
              </a:path>
              <a:path w="563880" h="187960">
                <a:moveTo>
                  <a:pt x="375414" y="124614"/>
                </a:moveTo>
                <a:lnTo>
                  <a:pt x="0" y="120396"/>
                </a:lnTo>
                <a:lnTo>
                  <a:pt x="1524" y="57912"/>
                </a:lnTo>
                <a:lnTo>
                  <a:pt x="375922" y="62134"/>
                </a:lnTo>
                <a:lnTo>
                  <a:pt x="375414" y="124614"/>
                </a:lnTo>
                <a:close/>
              </a:path>
              <a:path w="563880" h="187960">
                <a:moveTo>
                  <a:pt x="406908" y="124968"/>
                </a:moveTo>
                <a:lnTo>
                  <a:pt x="375414" y="124614"/>
                </a:lnTo>
                <a:lnTo>
                  <a:pt x="375922" y="62134"/>
                </a:lnTo>
                <a:lnTo>
                  <a:pt x="406908" y="62484"/>
                </a:lnTo>
                <a:lnTo>
                  <a:pt x="406908" y="124968"/>
                </a:lnTo>
                <a:close/>
              </a:path>
              <a:path w="563880" h="187960">
                <a:moveTo>
                  <a:pt x="374904" y="187452"/>
                </a:moveTo>
                <a:lnTo>
                  <a:pt x="375414" y="124614"/>
                </a:lnTo>
                <a:lnTo>
                  <a:pt x="406908" y="124968"/>
                </a:lnTo>
                <a:lnTo>
                  <a:pt x="504037" y="124968"/>
                </a:lnTo>
                <a:lnTo>
                  <a:pt x="374904" y="187452"/>
                </a:lnTo>
                <a:close/>
              </a:path>
            </a:pathLst>
          </a:custGeom>
          <a:solidFill>
            <a:srgbClr val="000000"/>
          </a:solidFill>
        </p:spPr>
        <p:txBody>
          <a:bodyPr wrap="square" lIns="0" tIns="0" rIns="0" bIns="0" rtlCol="0"/>
          <a:lstStyle/>
          <a:p>
            <a:endParaRPr/>
          </a:p>
        </p:txBody>
      </p:sp>
      <p:sp>
        <p:nvSpPr>
          <p:cNvPr id="12" name="object 12"/>
          <p:cNvSpPr/>
          <p:nvPr/>
        </p:nvSpPr>
        <p:spPr>
          <a:xfrm>
            <a:off x="6256020" y="2944367"/>
            <a:ext cx="570230" cy="189230"/>
          </a:xfrm>
          <a:custGeom>
            <a:avLst/>
            <a:gdLst/>
            <a:ahLst/>
            <a:cxnLst/>
            <a:rect l="l" t="t" r="r" b="b"/>
            <a:pathLst>
              <a:path w="570229" h="189230">
                <a:moveTo>
                  <a:pt x="384048" y="188976"/>
                </a:moveTo>
                <a:lnTo>
                  <a:pt x="382522" y="125916"/>
                </a:lnTo>
                <a:lnTo>
                  <a:pt x="414528" y="124968"/>
                </a:lnTo>
                <a:lnTo>
                  <a:pt x="413004" y="62484"/>
                </a:lnTo>
                <a:lnTo>
                  <a:pt x="380987" y="62484"/>
                </a:lnTo>
                <a:lnTo>
                  <a:pt x="379476" y="0"/>
                </a:lnTo>
                <a:lnTo>
                  <a:pt x="511857" y="62484"/>
                </a:lnTo>
                <a:lnTo>
                  <a:pt x="413004" y="62484"/>
                </a:lnTo>
                <a:lnTo>
                  <a:pt x="381007" y="63310"/>
                </a:lnTo>
                <a:lnTo>
                  <a:pt x="513608" y="63310"/>
                </a:lnTo>
                <a:lnTo>
                  <a:pt x="569976" y="89916"/>
                </a:lnTo>
                <a:lnTo>
                  <a:pt x="384048" y="188976"/>
                </a:lnTo>
                <a:close/>
              </a:path>
              <a:path w="570229" h="189230">
                <a:moveTo>
                  <a:pt x="382522" y="125916"/>
                </a:moveTo>
                <a:lnTo>
                  <a:pt x="381007" y="63310"/>
                </a:lnTo>
                <a:lnTo>
                  <a:pt x="413004" y="62484"/>
                </a:lnTo>
                <a:lnTo>
                  <a:pt x="414528" y="124968"/>
                </a:lnTo>
                <a:lnTo>
                  <a:pt x="382522" y="125916"/>
                </a:lnTo>
                <a:close/>
              </a:path>
              <a:path w="570229" h="189230">
                <a:moveTo>
                  <a:pt x="3048" y="137160"/>
                </a:moveTo>
                <a:lnTo>
                  <a:pt x="0" y="73152"/>
                </a:lnTo>
                <a:lnTo>
                  <a:pt x="381007" y="63310"/>
                </a:lnTo>
                <a:lnTo>
                  <a:pt x="382522" y="125916"/>
                </a:lnTo>
                <a:lnTo>
                  <a:pt x="3048" y="137160"/>
                </a:lnTo>
                <a:close/>
              </a:path>
            </a:pathLst>
          </a:custGeom>
          <a:solidFill>
            <a:srgbClr val="000000"/>
          </a:solidFill>
        </p:spPr>
        <p:txBody>
          <a:bodyPr wrap="square" lIns="0" tIns="0" rIns="0" bIns="0" rtlCol="0"/>
          <a:lstStyle/>
          <a:p>
            <a:endParaRPr/>
          </a:p>
        </p:txBody>
      </p:sp>
      <p:sp>
        <p:nvSpPr>
          <p:cNvPr id="13" name="object 13"/>
          <p:cNvSpPr/>
          <p:nvPr/>
        </p:nvSpPr>
        <p:spPr>
          <a:xfrm>
            <a:off x="4212335" y="2913888"/>
            <a:ext cx="570230" cy="189230"/>
          </a:xfrm>
          <a:custGeom>
            <a:avLst/>
            <a:gdLst/>
            <a:ahLst/>
            <a:cxnLst/>
            <a:rect l="l" t="t" r="r" b="b"/>
            <a:pathLst>
              <a:path w="570229" h="189230">
                <a:moveTo>
                  <a:pt x="384048" y="188976"/>
                </a:moveTo>
                <a:lnTo>
                  <a:pt x="382009" y="125771"/>
                </a:lnTo>
                <a:lnTo>
                  <a:pt x="413004" y="124968"/>
                </a:lnTo>
                <a:lnTo>
                  <a:pt x="411480" y="62484"/>
                </a:lnTo>
                <a:lnTo>
                  <a:pt x="379967" y="62484"/>
                </a:lnTo>
                <a:lnTo>
                  <a:pt x="377952" y="0"/>
                </a:lnTo>
                <a:lnTo>
                  <a:pt x="511392" y="62484"/>
                </a:lnTo>
                <a:lnTo>
                  <a:pt x="411480" y="62484"/>
                </a:lnTo>
                <a:lnTo>
                  <a:pt x="379993" y="63300"/>
                </a:lnTo>
                <a:lnTo>
                  <a:pt x="513135" y="63300"/>
                </a:lnTo>
                <a:lnTo>
                  <a:pt x="569976" y="89916"/>
                </a:lnTo>
                <a:lnTo>
                  <a:pt x="384048" y="188976"/>
                </a:lnTo>
                <a:close/>
              </a:path>
              <a:path w="570229" h="189230">
                <a:moveTo>
                  <a:pt x="382009" y="125771"/>
                </a:moveTo>
                <a:lnTo>
                  <a:pt x="379993" y="63300"/>
                </a:lnTo>
                <a:lnTo>
                  <a:pt x="411480" y="62484"/>
                </a:lnTo>
                <a:lnTo>
                  <a:pt x="413004" y="124968"/>
                </a:lnTo>
                <a:lnTo>
                  <a:pt x="382009" y="125771"/>
                </a:lnTo>
                <a:close/>
              </a:path>
              <a:path w="570229" h="189230">
                <a:moveTo>
                  <a:pt x="1524" y="135636"/>
                </a:moveTo>
                <a:lnTo>
                  <a:pt x="0" y="73152"/>
                </a:lnTo>
                <a:lnTo>
                  <a:pt x="379993" y="63300"/>
                </a:lnTo>
                <a:lnTo>
                  <a:pt x="382009" y="125771"/>
                </a:lnTo>
                <a:lnTo>
                  <a:pt x="1524" y="135636"/>
                </a:lnTo>
                <a:close/>
              </a:path>
            </a:pathLst>
          </a:custGeom>
          <a:solidFill>
            <a:srgbClr val="000000"/>
          </a:solidFill>
        </p:spPr>
        <p:txBody>
          <a:bodyPr wrap="square" lIns="0" tIns="0" rIns="0" bIns="0" rtlCol="0"/>
          <a:lstStyle/>
          <a:p>
            <a:endParaRPr/>
          </a:p>
        </p:txBody>
      </p:sp>
      <p:sp>
        <p:nvSpPr>
          <p:cNvPr id="14" name="object 14"/>
          <p:cNvSpPr/>
          <p:nvPr/>
        </p:nvSpPr>
        <p:spPr>
          <a:xfrm>
            <a:off x="6121908" y="4460747"/>
            <a:ext cx="645160" cy="189230"/>
          </a:xfrm>
          <a:custGeom>
            <a:avLst/>
            <a:gdLst/>
            <a:ahLst/>
            <a:cxnLst/>
            <a:rect l="l" t="t" r="r" b="b"/>
            <a:pathLst>
              <a:path w="645159" h="189229">
                <a:moveTo>
                  <a:pt x="188976" y="188976"/>
                </a:moveTo>
                <a:lnTo>
                  <a:pt x="0" y="94488"/>
                </a:lnTo>
                <a:lnTo>
                  <a:pt x="188976" y="0"/>
                </a:lnTo>
                <a:lnTo>
                  <a:pt x="188976" y="62484"/>
                </a:lnTo>
                <a:lnTo>
                  <a:pt x="156971" y="62484"/>
                </a:lnTo>
                <a:lnTo>
                  <a:pt x="156971" y="124968"/>
                </a:lnTo>
                <a:lnTo>
                  <a:pt x="188976" y="124968"/>
                </a:lnTo>
                <a:lnTo>
                  <a:pt x="188976" y="188976"/>
                </a:lnTo>
                <a:close/>
              </a:path>
              <a:path w="645159" h="189229">
                <a:moveTo>
                  <a:pt x="188976" y="124968"/>
                </a:moveTo>
                <a:lnTo>
                  <a:pt x="156971" y="124968"/>
                </a:lnTo>
                <a:lnTo>
                  <a:pt x="156971" y="62484"/>
                </a:lnTo>
                <a:lnTo>
                  <a:pt x="188976" y="62484"/>
                </a:lnTo>
                <a:lnTo>
                  <a:pt x="188976" y="124968"/>
                </a:lnTo>
                <a:close/>
              </a:path>
              <a:path w="645159" h="189229">
                <a:moveTo>
                  <a:pt x="644652" y="124968"/>
                </a:moveTo>
                <a:lnTo>
                  <a:pt x="188976" y="124968"/>
                </a:lnTo>
                <a:lnTo>
                  <a:pt x="188976" y="62484"/>
                </a:lnTo>
                <a:lnTo>
                  <a:pt x="644652" y="62484"/>
                </a:lnTo>
                <a:lnTo>
                  <a:pt x="644652" y="124968"/>
                </a:lnTo>
                <a:close/>
              </a:path>
            </a:pathLst>
          </a:custGeom>
          <a:solidFill>
            <a:srgbClr val="000000"/>
          </a:solidFill>
        </p:spPr>
        <p:txBody>
          <a:bodyPr wrap="square" lIns="0" tIns="0" rIns="0" bIns="0" rtlCol="0"/>
          <a:lstStyle/>
          <a:p>
            <a:endParaRPr/>
          </a:p>
        </p:txBody>
      </p:sp>
      <p:sp>
        <p:nvSpPr>
          <p:cNvPr id="15" name="object 15"/>
          <p:cNvSpPr/>
          <p:nvPr/>
        </p:nvSpPr>
        <p:spPr>
          <a:xfrm>
            <a:off x="4020311" y="4460747"/>
            <a:ext cx="646430" cy="189230"/>
          </a:xfrm>
          <a:custGeom>
            <a:avLst/>
            <a:gdLst/>
            <a:ahLst/>
            <a:cxnLst/>
            <a:rect l="l" t="t" r="r" b="b"/>
            <a:pathLst>
              <a:path w="646429" h="189229">
                <a:moveTo>
                  <a:pt x="188975" y="188976"/>
                </a:moveTo>
                <a:lnTo>
                  <a:pt x="0" y="94488"/>
                </a:lnTo>
                <a:lnTo>
                  <a:pt x="188975" y="0"/>
                </a:lnTo>
                <a:lnTo>
                  <a:pt x="188975" y="62484"/>
                </a:lnTo>
                <a:lnTo>
                  <a:pt x="156971" y="62484"/>
                </a:lnTo>
                <a:lnTo>
                  <a:pt x="156971" y="124968"/>
                </a:lnTo>
                <a:lnTo>
                  <a:pt x="188975" y="124968"/>
                </a:lnTo>
                <a:lnTo>
                  <a:pt x="188975" y="188976"/>
                </a:lnTo>
                <a:close/>
              </a:path>
              <a:path w="646429" h="189229">
                <a:moveTo>
                  <a:pt x="188975" y="124968"/>
                </a:moveTo>
                <a:lnTo>
                  <a:pt x="156971" y="124968"/>
                </a:lnTo>
                <a:lnTo>
                  <a:pt x="156971" y="62484"/>
                </a:lnTo>
                <a:lnTo>
                  <a:pt x="188975" y="62484"/>
                </a:lnTo>
                <a:lnTo>
                  <a:pt x="188975" y="124968"/>
                </a:lnTo>
                <a:close/>
              </a:path>
              <a:path w="646429" h="189229">
                <a:moveTo>
                  <a:pt x="646175" y="124968"/>
                </a:moveTo>
                <a:lnTo>
                  <a:pt x="188975" y="124968"/>
                </a:lnTo>
                <a:lnTo>
                  <a:pt x="188975" y="62484"/>
                </a:lnTo>
                <a:lnTo>
                  <a:pt x="646175" y="62484"/>
                </a:lnTo>
                <a:lnTo>
                  <a:pt x="646175" y="124968"/>
                </a:lnTo>
                <a:close/>
              </a:path>
            </a:pathLst>
          </a:custGeom>
          <a:solidFill>
            <a:srgbClr val="000000"/>
          </a:solidFill>
        </p:spPr>
        <p:txBody>
          <a:bodyPr wrap="square" lIns="0" tIns="0" rIns="0" bIns="0" rtlCol="0"/>
          <a:lstStyle/>
          <a:p>
            <a:endParaRPr/>
          </a:p>
        </p:txBody>
      </p:sp>
      <p:sp>
        <p:nvSpPr>
          <p:cNvPr id="16" name="object 16"/>
          <p:cNvSpPr/>
          <p:nvPr/>
        </p:nvSpPr>
        <p:spPr>
          <a:xfrm>
            <a:off x="7479792" y="3503676"/>
            <a:ext cx="189230" cy="614680"/>
          </a:xfrm>
          <a:custGeom>
            <a:avLst/>
            <a:gdLst/>
            <a:ahLst/>
            <a:cxnLst/>
            <a:rect l="l" t="t" r="r" b="b"/>
            <a:pathLst>
              <a:path w="189229" h="614679">
                <a:moveTo>
                  <a:pt x="126492" y="457200"/>
                </a:moveTo>
                <a:lnTo>
                  <a:pt x="62484" y="457200"/>
                </a:lnTo>
                <a:lnTo>
                  <a:pt x="62484" y="0"/>
                </a:lnTo>
                <a:lnTo>
                  <a:pt x="126492" y="0"/>
                </a:lnTo>
                <a:lnTo>
                  <a:pt x="126492" y="457200"/>
                </a:lnTo>
                <a:close/>
              </a:path>
              <a:path w="189229" h="614679">
                <a:moveTo>
                  <a:pt x="94488" y="614172"/>
                </a:moveTo>
                <a:lnTo>
                  <a:pt x="0" y="425196"/>
                </a:lnTo>
                <a:lnTo>
                  <a:pt x="62484" y="425196"/>
                </a:lnTo>
                <a:lnTo>
                  <a:pt x="62484" y="457200"/>
                </a:lnTo>
                <a:lnTo>
                  <a:pt x="172974" y="457200"/>
                </a:lnTo>
                <a:lnTo>
                  <a:pt x="94488" y="614172"/>
                </a:lnTo>
                <a:close/>
              </a:path>
              <a:path w="189229" h="614679">
                <a:moveTo>
                  <a:pt x="172974" y="457200"/>
                </a:moveTo>
                <a:lnTo>
                  <a:pt x="126492" y="457200"/>
                </a:lnTo>
                <a:lnTo>
                  <a:pt x="126492" y="425196"/>
                </a:lnTo>
                <a:lnTo>
                  <a:pt x="188976" y="425196"/>
                </a:lnTo>
                <a:lnTo>
                  <a:pt x="172974" y="457200"/>
                </a:lnTo>
                <a:close/>
              </a:path>
            </a:pathLst>
          </a:custGeom>
          <a:solidFill>
            <a:srgbClr val="000000"/>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1143000"/>
            <a:ext cx="2921635" cy="427990"/>
          </a:xfrm>
          <a:prstGeom prst="rect">
            <a:avLst/>
          </a:prstGeom>
        </p:spPr>
        <p:txBody>
          <a:bodyPr vert="horz" wrap="square" lIns="0" tIns="11430" rIns="0" bIns="0" rtlCol="0">
            <a:spAutoFit/>
          </a:bodyPr>
          <a:lstStyle/>
          <a:p>
            <a:pPr marL="12700">
              <a:lnSpc>
                <a:spcPct val="100000"/>
              </a:lnSpc>
              <a:spcBef>
                <a:spcPts val="90"/>
              </a:spcBef>
            </a:pPr>
            <a:r>
              <a:rPr sz="2650" spc="335" dirty="0">
                <a:solidFill>
                  <a:srgbClr val="000000"/>
                </a:solidFill>
                <a:latin typeface="Trebuchet MS"/>
                <a:cs typeface="Trebuchet MS"/>
              </a:rPr>
              <a:t>METHODOLOGY</a:t>
            </a:r>
            <a:endParaRPr sz="2650">
              <a:latin typeface="Trebuchet MS"/>
              <a:cs typeface="Trebuchet MS"/>
            </a:endParaRPr>
          </a:p>
        </p:txBody>
      </p:sp>
      <p:sp>
        <p:nvSpPr>
          <p:cNvPr id="3" name="object 3"/>
          <p:cNvSpPr txBox="1"/>
          <p:nvPr/>
        </p:nvSpPr>
        <p:spPr>
          <a:xfrm>
            <a:off x="1066800" y="1752600"/>
            <a:ext cx="7787640" cy="4244111"/>
          </a:xfrm>
          <a:prstGeom prst="rect">
            <a:avLst/>
          </a:prstGeom>
        </p:spPr>
        <p:txBody>
          <a:bodyPr vert="horz" wrap="square" lIns="0" tIns="139065" rIns="0" bIns="0" rtlCol="0">
            <a:spAutoFit/>
          </a:bodyPr>
          <a:lstStyle/>
          <a:p>
            <a:pPr marL="12700">
              <a:lnSpc>
                <a:spcPct val="100000"/>
              </a:lnSpc>
              <a:spcBef>
                <a:spcPts val="1095"/>
              </a:spcBef>
            </a:pPr>
            <a:r>
              <a:rPr lang="en-GB" sz="2000" dirty="0" smtClean="0"/>
              <a:t>Music recommendation based on facial emotion recognition contains four modules.</a:t>
            </a:r>
          </a:p>
          <a:p>
            <a:pPr marL="12700">
              <a:lnSpc>
                <a:spcPct val="100000"/>
              </a:lnSpc>
              <a:spcBef>
                <a:spcPts val="1095"/>
              </a:spcBef>
            </a:pPr>
            <a:endParaRPr lang="en-GB" sz="1900" dirty="0" smtClean="0"/>
          </a:p>
          <a:p>
            <a:pPr marL="12700">
              <a:lnSpc>
                <a:spcPct val="100000"/>
              </a:lnSpc>
              <a:spcBef>
                <a:spcPts val="1095"/>
              </a:spcBef>
            </a:pPr>
            <a:r>
              <a:rPr lang="en-GB" sz="1900" dirty="0" smtClean="0"/>
              <a:t>•Real-Time Capture: In this module, the system is to capture the face of the user correctly. </a:t>
            </a:r>
          </a:p>
          <a:p>
            <a:pPr marL="12700">
              <a:lnSpc>
                <a:spcPct val="100000"/>
              </a:lnSpc>
              <a:spcBef>
                <a:spcPts val="1095"/>
              </a:spcBef>
            </a:pPr>
            <a:r>
              <a:rPr lang="en-GB" sz="1900" dirty="0" smtClean="0"/>
              <a:t>•Face Recognition: Here it will take the user's face as input. The </a:t>
            </a:r>
            <a:r>
              <a:rPr lang="en-GB" sz="1900" dirty="0" err="1" smtClean="0"/>
              <a:t>convolutional</a:t>
            </a:r>
            <a:r>
              <a:rPr lang="en-GB" sz="1900" dirty="0" smtClean="0"/>
              <a:t> neural network is programmed to evaluate the features of the user image.</a:t>
            </a:r>
          </a:p>
          <a:p>
            <a:pPr marL="12700">
              <a:lnSpc>
                <a:spcPct val="100000"/>
              </a:lnSpc>
              <a:spcBef>
                <a:spcPts val="1095"/>
              </a:spcBef>
            </a:pPr>
            <a:r>
              <a:rPr lang="en-GB" sz="1900" dirty="0" smtClean="0"/>
              <a:t> •Emotion Detection: In this section extraction of the features of the user image is done to detect the emotion and depending on the user's emotions, the system will generate captions. </a:t>
            </a:r>
            <a:br>
              <a:rPr lang="en-GB" sz="1900" dirty="0" smtClean="0"/>
            </a:br>
            <a:r>
              <a:rPr lang="en-GB" sz="1900" dirty="0" smtClean="0"/>
              <a:t>•Music Recommendation: Song is suggested by the recommendation module to the user by mapping their emotions to the mood type of the song</a:t>
            </a:r>
            <a:endParaRPr sz="1900">
              <a:latin typeface="Trebuchet MS"/>
              <a:cs typeface="Trebuchet MS"/>
            </a:endParaRPr>
          </a:p>
        </p:txBody>
      </p:sp>
      <p:sp>
        <p:nvSpPr>
          <p:cNvPr id="4" name="object 4"/>
          <p:cNvSpPr txBox="1"/>
          <p:nvPr/>
        </p:nvSpPr>
        <p:spPr>
          <a:xfrm>
            <a:off x="622798" y="1358881"/>
            <a:ext cx="2058035" cy="139141"/>
          </a:xfrm>
          <a:prstGeom prst="rect">
            <a:avLst/>
          </a:prstGeom>
        </p:spPr>
        <p:txBody>
          <a:bodyPr vert="horz" wrap="square" lIns="0" tIns="15875" rIns="0" bIns="0" rtlCol="0">
            <a:spAutoFit/>
          </a:bodyPr>
          <a:lstStyle/>
          <a:p>
            <a:pPr marL="12700">
              <a:lnSpc>
                <a:spcPct val="100000"/>
              </a:lnSpc>
              <a:spcBef>
                <a:spcPts val="125"/>
              </a:spcBef>
            </a:pPr>
            <a:r>
              <a:rPr sz="800" spc="-30" smtClean="0">
                <a:solidFill>
                  <a:srgbClr val="898989"/>
                </a:solidFill>
                <a:latin typeface="Trebuchet MS"/>
                <a:cs typeface="Trebuchet MS"/>
              </a:rPr>
              <a:t>e</a:t>
            </a:r>
            <a:endParaRPr sz="8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09600" y="1143000"/>
            <a:ext cx="8991600" cy="1169551"/>
          </a:xfrm>
          <a:prstGeom prst="rect">
            <a:avLst/>
          </a:prstGeom>
        </p:spPr>
        <p:txBody>
          <a:bodyPr wrap="square">
            <a:spAutoFit/>
          </a:bodyPr>
          <a:lstStyle/>
          <a:p>
            <a:pPr marL="12700">
              <a:lnSpc>
                <a:spcPct val="100000"/>
              </a:lnSpc>
            </a:pPr>
            <a:r>
              <a:rPr lang="en-GB" b="1" spc="5" dirty="0" err="1" smtClean="0">
                <a:latin typeface="Times New Roman" pitchFamily="18" charset="0"/>
                <a:cs typeface="Times New Roman" pitchFamily="18" charset="0"/>
              </a:rPr>
              <a:t>Haar</a:t>
            </a:r>
            <a:r>
              <a:rPr lang="en-GB" b="1" spc="5" dirty="0" smtClean="0">
                <a:latin typeface="Times New Roman" pitchFamily="18" charset="0"/>
                <a:cs typeface="Times New Roman" pitchFamily="18" charset="0"/>
              </a:rPr>
              <a:t> Cascade</a:t>
            </a:r>
            <a:r>
              <a:rPr lang="en-GB" b="1" spc="-10" dirty="0" smtClean="0">
                <a:latin typeface="Times New Roman" pitchFamily="18" charset="0"/>
                <a:cs typeface="Times New Roman" pitchFamily="18" charset="0"/>
              </a:rPr>
              <a:t> </a:t>
            </a:r>
            <a:r>
              <a:rPr lang="en-GB" b="1" spc="5" dirty="0" smtClean="0">
                <a:latin typeface="Times New Roman" pitchFamily="18" charset="0"/>
                <a:cs typeface="Times New Roman" pitchFamily="18" charset="0"/>
              </a:rPr>
              <a:t>Classifier</a:t>
            </a:r>
            <a:r>
              <a:rPr lang="en-GB" b="1" spc="-45" dirty="0" smtClean="0">
                <a:latin typeface="Times New Roman" pitchFamily="18" charset="0"/>
                <a:cs typeface="Times New Roman" pitchFamily="18" charset="0"/>
              </a:rPr>
              <a:t> </a:t>
            </a:r>
            <a:r>
              <a:rPr lang="en-GB" sz="1600" b="1" spc="-120" dirty="0" smtClean="0">
                <a:latin typeface="Trebuchet MS"/>
                <a:cs typeface="Trebuchet MS"/>
              </a:rPr>
              <a:t>:</a:t>
            </a:r>
          </a:p>
          <a:p>
            <a:pPr marL="12700">
              <a:lnSpc>
                <a:spcPct val="100000"/>
              </a:lnSpc>
            </a:pPr>
            <a:endParaRPr lang="en-GB" sz="1600" b="1" spc="-120" dirty="0" smtClean="0">
              <a:latin typeface="Trebuchet MS"/>
              <a:cs typeface="Trebuchet MS"/>
            </a:endParaRPr>
          </a:p>
          <a:p>
            <a:pPr marL="12700">
              <a:lnSpc>
                <a:spcPct val="100000"/>
              </a:lnSpc>
            </a:pPr>
            <a:r>
              <a:rPr lang="en-GB" spc="-120" dirty="0" smtClean="0">
                <a:latin typeface="Trebuchet MS"/>
                <a:cs typeface="Trebuchet MS"/>
              </a:rPr>
              <a:t>It is a feature based object detection algorithm to detect objects from images.  It does not require extensive computation and can run in real time .</a:t>
            </a:r>
          </a:p>
        </p:txBody>
      </p:sp>
      <p:sp>
        <p:nvSpPr>
          <p:cNvPr id="14" name="Rectangle 13"/>
          <p:cNvSpPr/>
          <p:nvPr/>
        </p:nvSpPr>
        <p:spPr>
          <a:xfrm>
            <a:off x="2514600" y="3162925"/>
            <a:ext cx="5029200" cy="1446550"/>
          </a:xfrm>
          <a:prstGeom prst="rect">
            <a:avLst/>
          </a:prstGeom>
        </p:spPr>
        <p:txBody>
          <a:bodyPr>
            <a:spAutoFit/>
          </a:bodyPr>
          <a:lstStyle/>
          <a:p>
            <a:pPr marL="12700">
              <a:lnSpc>
                <a:spcPct val="100000"/>
              </a:lnSpc>
            </a:pPr>
            <a:r>
              <a:rPr lang="en-GB" b="1" spc="5" dirty="0" smtClean="0">
                <a:latin typeface="Times New Roman" pitchFamily="18" charset="0"/>
                <a:cs typeface="Times New Roman" pitchFamily="18" charset="0"/>
              </a:rPr>
              <a:t>Cascade</a:t>
            </a:r>
            <a:r>
              <a:rPr lang="en-GB" b="1" spc="-10" dirty="0" smtClean="0">
                <a:latin typeface="Times New Roman" pitchFamily="18" charset="0"/>
                <a:cs typeface="Times New Roman" pitchFamily="18" charset="0"/>
              </a:rPr>
              <a:t> </a:t>
            </a:r>
            <a:r>
              <a:rPr lang="en-GB" b="1" spc="5" dirty="0" smtClean="0">
                <a:latin typeface="Times New Roman" pitchFamily="18" charset="0"/>
                <a:cs typeface="Times New Roman" pitchFamily="18" charset="0"/>
              </a:rPr>
              <a:t>Classifier</a:t>
            </a:r>
            <a:r>
              <a:rPr lang="en-GB" b="1" spc="-45" dirty="0" smtClean="0">
                <a:latin typeface="Times New Roman" pitchFamily="18" charset="0"/>
                <a:cs typeface="Times New Roman" pitchFamily="18" charset="0"/>
              </a:rPr>
              <a:t> </a:t>
            </a:r>
            <a:r>
              <a:rPr lang="en-GB" sz="1600" b="1" spc="-120" dirty="0" smtClean="0">
                <a:latin typeface="Trebuchet MS"/>
                <a:cs typeface="Trebuchet MS"/>
              </a:rPr>
              <a:t>:</a:t>
            </a:r>
          </a:p>
          <a:p>
            <a:pPr marL="12700">
              <a:lnSpc>
                <a:spcPct val="100000"/>
              </a:lnSpc>
            </a:pPr>
            <a:endParaRPr lang="en-GB" sz="1600" b="1" spc="-120" dirty="0" smtClean="0">
              <a:latin typeface="Trebuchet MS"/>
              <a:cs typeface="Trebuchet MS"/>
            </a:endParaRPr>
          </a:p>
          <a:p>
            <a:pPr marL="12700">
              <a:lnSpc>
                <a:spcPct val="100000"/>
              </a:lnSpc>
            </a:pPr>
            <a:r>
              <a:rPr lang="en-GB" spc="-120" dirty="0" smtClean="0">
                <a:latin typeface="Trebuchet MS"/>
                <a:cs typeface="Trebuchet MS"/>
              </a:rPr>
              <a:t>It is a feature based object detection algorithm to detect objects from images.  It does not require extensive </a:t>
            </a:r>
            <a:r>
              <a:rPr lang="en-GB" spc="-120" dirty="0" err="1" smtClean="0">
                <a:latin typeface="Trebuchet MS"/>
                <a:cs typeface="Trebuchet MS"/>
              </a:rPr>
              <a:t>computiation</a:t>
            </a:r>
            <a:r>
              <a:rPr lang="en-GB" spc="-120" dirty="0" smtClean="0">
                <a:latin typeface="Trebuchet MS"/>
                <a:cs typeface="Trebuchet MS"/>
              </a:rPr>
              <a:t> and can work in real time .</a:t>
            </a:r>
          </a:p>
        </p:txBody>
      </p:sp>
      <p:grpSp>
        <p:nvGrpSpPr>
          <p:cNvPr id="15" name="object 2"/>
          <p:cNvGrpSpPr/>
          <p:nvPr/>
        </p:nvGrpSpPr>
        <p:grpSpPr>
          <a:xfrm>
            <a:off x="0" y="2443733"/>
            <a:ext cx="10058400" cy="4272915"/>
            <a:chOff x="0" y="2443733"/>
            <a:chExt cx="10058400" cy="4272915"/>
          </a:xfrm>
        </p:grpSpPr>
        <p:pic>
          <p:nvPicPr>
            <p:cNvPr id="16" name="object 3"/>
            <p:cNvPicPr/>
            <p:nvPr/>
          </p:nvPicPr>
          <p:blipFill>
            <a:blip r:embed="rId2" cstate="print"/>
            <a:stretch>
              <a:fillRect/>
            </a:stretch>
          </p:blipFill>
          <p:spPr>
            <a:xfrm>
              <a:off x="2415539" y="2471927"/>
              <a:ext cx="5556503" cy="2572511"/>
            </a:xfrm>
            <a:prstGeom prst="rect">
              <a:avLst/>
            </a:prstGeom>
          </p:spPr>
        </p:pic>
        <p:pic>
          <p:nvPicPr>
            <p:cNvPr id="17" name="object 4"/>
            <p:cNvPicPr/>
            <p:nvPr/>
          </p:nvPicPr>
          <p:blipFill>
            <a:blip r:embed="rId3" cstate="print"/>
            <a:stretch>
              <a:fillRect/>
            </a:stretch>
          </p:blipFill>
          <p:spPr>
            <a:xfrm>
              <a:off x="2387346" y="2443733"/>
              <a:ext cx="5614416" cy="2627375"/>
            </a:xfrm>
            <a:prstGeom prst="rect">
              <a:avLst/>
            </a:prstGeom>
          </p:spPr>
        </p:pic>
        <p:sp>
          <p:nvSpPr>
            <p:cNvPr id="18" name="object 5"/>
            <p:cNvSpPr/>
            <p:nvPr/>
          </p:nvSpPr>
          <p:spPr>
            <a:xfrm>
              <a:off x="2403348" y="2459735"/>
              <a:ext cx="5582920" cy="2595880"/>
            </a:xfrm>
            <a:custGeom>
              <a:avLst/>
              <a:gdLst/>
              <a:ahLst/>
              <a:cxnLst/>
              <a:rect l="l" t="t" r="r" b="b"/>
              <a:pathLst>
                <a:path w="5582920" h="2595879">
                  <a:moveTo>
                    <a:pt x="0" y="0"/>
                  </a:moveTo>
                  <a:lnTo>
                    <a:pt x="5582412" y="0"/>
                  </a:lnTo>
                  <a:lnTo>
                    <a:pt x="5582412" y="2595371"/>
                  </a:lnTo>
                  <a:lnTo>
                    <a:pt x="0" y="2595371"/>
                  </a:lnTo>
                  <a:lnTo>
                    <a:pt x="0" y="0"/>
                  </a:lnTo>
                  <a:close/>
                </a:path>
              </a:pathLst>
            </a:custGeom>
            <a:ln w="32004">
              <a:solidFill>
                <a:srgbClr val="000000"/>
              </a:solidFill>
            </a:ln>
          </p:spPr>
          <p:txBody>
            <a:bodyPr wrap="square" lIns="0" tIns="0" rIns="0" bIns="0" rtlCol="0"/>
            <a:lstStyle/>
            <a:p>
              <a:endParaRPr/>
            </a:p>
          </p:txBody>
        </p:sp>
      </p:grpSp>
      <p:sp>
        <p:nvSpPr>
          <p:cNvPr id="20" name="object 7"/>
          <p:cNvSpPr txBox="1"/>
          <p:nvPr/>
        </p:nvSpPr>
        <p:spPr>
          <a:xfrm>
            <a:off x="4074652" y="5161267"/>
            <a:ext cx="1771014" cy="240450"/>
          </a:xfrm>
          <a:prstGeom prst="rect">
            <a:avLst/>
          </a:prstGeom>
        </p:spPr>
        <p:txBody>
          <a:bodyPr vert="horz" wrap="square" lIns="0" tIns="17145" rIns="0" bIns="0" rtlCol="0">
            <a:spAutoFit/>
          </a:bodyPr>
          <a:lstStyle/>
          <a:p>
            <a:pPr marL="12700">
              <a:lnSpc>
                <a:spcPct val="100000"/>
              </a:lnSpc>
              <a:spcBef>
                <a:spcPts val="135"/>
              </a:spcBef>
            </a:pPr>
            <a:r>
              <a:rPr sz="1450" spc="-65" dirty="0">
                <a:latin typeface="Trebuchet MS"/>
                <a:cs typeface="Trebuchet MS"/>
              </a:rPr>
              <a:t>F</a:t>
            </a:r>
            <a:r>
              <a:rPr sz="1450" spc="-90" dirty="0">
                <a:latin typeface="Trebuchet MS"/>
                <a:cs typeface="Trebuchet MS"/>
              </a:rPr>
              <a:t>i</a:t>
            </a:r>
            <a:r>
              <a:rPr sz="1450" spc="-110" dirty="0">
                <a:latin typeface="Trebuchet MS"/>
                <a:cs typeface="Trebuchet MS"/>
              </a:rPr>
              <a:t>g</a:t>
            </a:r>
            <a:r>
              <a:rPr sz="1450" spc="-210" dirty="0">
                <a:latin typeface="Trebuchet MS"/>
                <a:cs typeface="Trebuchet MS"/>
              </a:rPr>
              <a:t>.</a:t>
            </a:r>
            <a:r>
              <a:rPr sz="1450" spc="-155" dirty="0">
                <a:latin typeface="Trebuchet MS"/>
                <a:cs typeface="Trebuchet MS"/>
              </a:rPr>
              <a:t> </a:t>
            </a:r>
            <a:r>
              <a:rPr sz="1450" spc="-210" dirty="0">
                <a:latin typeface="Trebuchet MS"/>
                <a:cs typeface="Trebuchet MS"/>
              </a:rPr>
              <a:t>:</a:t>
            </a:r>
            <a:r>
              <a:rPr sz="1450" spc="-185" dirty="0">
                <a:latin typeface="Trebuchet MS"/>
                <a:cs typeface="Trebuchet MS"/>
              </a:rPr>
              <a:t> </a:t>
            </a:r>
            <a:r>
              <a:rPr sz="1450" spc="185" dirty="0">
                <a:latin typeface="Times New Roman" pitchFamily="18" charset="0"/>
                <a:cs typeface="Times New Roman" pitchFamily="18" charset="0"/>
              </a:rPr>
              <a:t>C</a:t>
            </a:r>
            <a:r>
              <a:rPr sz="1450" spc="-130" dirty="0">
                <a:latin typeface="Times New Roman" pitchFamily="18" charset="0"/>
                <a:cs typeface="Times New Roman" pitchFamily="18" charset="0"/>
              </a:rPr>
              <a:t>a</a:t>
            </a:r>
            <a:r>
              <a:rPr sz="1450" spc="-10" dirty="0">
                <a:latin typeface="Times New Roman" pitchFamily="18" charset="0"/>
                <a:cs typeface="Times New Roman" pitchFamily="18" charset="0"/>
              </a:rPr>
              <a:t>s</a:t>
            </a:r>
            <a:r>
              <a:rPr sz="1450" spc="-85" dirty="0">
                <a:latin typeface="Times New Roman" pitchFamily="18" charset="0"/>
                <a:cs typeface="Times New Roman" pitchFamily="18" charset="0"/>
              </a:rPr>
              <a:t>c</a:t>
            </a:r>
            <a:r>
              <a:rPr sz="1450" spc="-130" dirty="0">
                <a:latin typeface="Times New Roman" pitchFamily="18" charset="0"/>
                <a:cs typeface="Times New Roman" pitchFamily="18" charset="0"/>
              </a:rPr>
              <a:t>a</a:t>
            </a:r>
            <a:r>
              <a:rPr sz="1450" spc="-50" dirty="0">
                <a:latin typeface="Times New Roman" pitchFamily="18" charset="0"/>
                <a:cs typeface="Times New Roman" pitchFamily="18" charset="0"/>
              </a:rPr>
              <a:t>d</a:t>
            </a:r>
            <a:r>
              <a:rPr sz="1450" spc="-80" dirty="0">
                <a:latin typeface="Times New Roman" pitchFamily="18" charset="0"/>
                <a:cs typeface="Times New Roman" pitchFamily="18" charset="0"/>
              </a:rPr>
              <a:t>e</a:t>
            </a:r>
            <a:r>
              <a:rPr sz="1450" spc="-50" dirty="0">
                <a:latin typeface="Times New Roman" pitchFamily="18" charset="0"/>
                <a:cs typeface="Times New Roman" pitchFamily="18" charset="0"/>
              </a:rPr>
              <a:t> </a:t>
            </a:r>
            <a:r>
              <a:rPr sz="1450" spc="185" dirty="0">
                <a:latin typeface="Times New Roman" pitchFamily="18" charset="0"/>
                <a:cs typeface="Times New Roman" pitchFamily="18" charset="0"/>
              </a:rPr>
              <a:t>C</a:t>
            </a:r>
            <a:r>
              <a:rPr sz="1450" spc="-105" dirty="0">
                <a:latin typeface="Times New Roman" pitchFamily="18" charset="0"/>
                <a:cs typeface="Times New Roman" pitchFamily="18" charset="0"/>
              </a:rPr>
              <a:t>l</a:t>
            </a:r>
            <a:r>
              <a:rPr sz="1450" spc="-145" dirty="0">
                <a:latin typeface="Times New Roman" pitchFamily="18" charset="0"/>
                <a:cs typeface="Times New Roman" pitchFamily="18" charset="0"/>
              </a:rPr>
              <a:t>a</a:t>
            </a:r>
            <a:r>
              <a:rPr sz="1450" spc="-10" dirty="0">
                <a:latin typeface="Times New Roman" pitchFamily="18" charset="0"/>
                <a:cs typeface="Times New Roman" pitchFamily="18" charset="0"/>
              </a:rPr>
              <a:t>ss</a:t>
            </a:r>
            <a:r>
              <a:rPr sz="1450" spc="-90" dirty="0">
                <a:latin typeface="Times New Roman" pitchFamily="18" charset="0"/>
                <a:cs typeface="Times New Roman" pitchFamily="18" charset="0"/>
              </a:rPr>
              <a:t>i</a:t>
            </a:r>
            <a:r>
              <a:rPr sz="1450" spc="-165" dirty="0">
                <a:latin typeface="Times New Roman" pitchFamily="18" charset="0"/>
                <a:cs typeface="Times New Roman" pitchFamily="18" charset="0"/>
              </a:rPr>
              <a:t>f</a:t>
            </a:r>
            <a:r>
              <a:rPr sz="1450" spc="-105" dirty="0">
                <a:latin typeface="Times New Roman" pitchFamily="18" charset="0"/>
                <a:cs typeface="Times New Roman" pitchFamily="18" charset="0"/>
              </a:rPr>
              <a:t>i</a:t>
            </a:r>
            <a:r>
              <a:rPr sz="1450" spc="-80" dirty="0">
                <a:latin typeface="Times New Roman" pitchFamily="18" charset="0"/>
                <a:cs typeface="Times New Roman" pitchFamily="18" charset="0"/>
              </a:rPr>
              <a:t>e</a:t>
            </a:r>
            <a:r>
              <a:rPr sz="1450" spc="25" dirty="0">
                <a:latin typeface="Times New Roman" pitchFamily="18" charset="0"/>
                <a:cs typeface="Times New Roman" pitchFamily="18" charset="0"/>
              </a:rPr>
              <a:t>r</a:t>
            </a:r>
            <a:endParaRPr sz="145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TotalTime>
  <Words>1575</Words>
  <Application>Microsoft Office PowerPoint</Application>
  <PresentationFormat>Custom</PresentationFormat>
  <Paragraphs>133</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    ITM University Gwalior                                  Minor Project CSD0603 </vt:lpstr>
      <vt:lpstr>INDEX</vt:lpstr>
      <vt:lpstr>INTRODUCTION</vt:lpstr>
      <vt:lpstr>INTRODUCTION</vt:lpstr>
      <vt:lpstr>PROBLEM STATEMENT</vt:lpstr>
      <vt:lpstr>DATASET DETAILS</vt:lpstr>
      <vt:lpstr>METHODOLOGY</vt:lpstr>
      <vt:lpstr>METHODOLOGY</vt:lpstr>
      <vt:lpstr>Slide 9</vt:lpstr>
      <vt:lpstr>Slide 10</vt:lpstr>
      <vt:lpstr>Slide 11</vt:lpstr>
      <vt:lpstr>Slide 12</vt:lpstr>
      <vt:lpstr>Slide 13</vt:lpstr>
      <vt:lpstr>CONCLUSION</vt:lpstr>
      <vt:lpstr>FUTURE WORK</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Music Recommendation using emotion detection PPT</dc:title>
  <dc:creator>Vinod Kumar</dc:creator>
  <cp:lastModifiedBy>SHRUTI</cp:lastModifiedBy>
  <cp:revision>4</cp:revision>
  <dcterms:created xsi:type="dcterms:W3CDTF">2023-04-04T14:27:34Z</dcterms:created>
  <dcterms:modified xsi:type="dcterms:W3CDTF">2023-05-08T03:38:08Z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2023-03-04T00:00:00Z</vt:filetime>
  </property>
  <property fmtid="{D5CDD505-2E9C-101B-9397-08002B2CF9AE}" pid="3" name="LastSaved">
    <vt:filetime>2023-04-04T00:00:00Z</vt:filetime>
  </property>
</Properties>
</file>